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431" r:id="rId2"/>
    <p:sldId id="396" r:id="rId3"/>
    <p:sldId id="288" r:id="rId4"/>
    <p:sldId id="397" r:id="rId5"/>
    <p:sldId id="729" r:id="rId6"/>
    <p:sldId id="933" r:id="rId7"/>
    <p:sldId id="443" r:id="rId8"/>
    <p:sldId id="744" r:id="rId9"/>
    <p:sldId id="445" r:id="rId10"/>
    <p:sldId id="758" r:id="rId11"/>
    <p:sldId id="754" r:id="rId12"/>
    <p:sldId id="756" r:id="rId13"/>
    <p:sldId id="763" r:id="rId14"/>
    <p:sldId id="770" r:id="rId15"/>
    <p:sldId id="395" r:id="rId16"/>
    <p:sldId id="339" r:id="rId17"/>
    <p:sldId id="719" r:id="rId18"/>
    <p:sldId id="556" r:id="rId19"/>
    <p:sldId id="814" r:id="rId20"/>
    <p:sldId id="573" r:id="rId21"/>
    <p:sldId id="856" r:id="rId22"/>
    <p:sldId id="857" r:id="rId23"/>
    <p:sldId id="847" r:id="rId24"/>
    <p:sldId id="821" r:id="rId25"/>
    <p:sldId id="934" r:id="rId26"/>
    <p:sldId id="875" r:id="rId27"/>
    <p:sldId id="877" r:id="rId28"/>
    <p:sldId id="880" r:id="rId29"/>
    <p:sldId id="887" r:id="rId30"/>
    <p:sldId id="888" r:id="rId31"/>
    <p:sldId id="897" r:id="rId32"/>
    <p:sldId id="889" r:id="rId33"/>
    <p:sldId id="892" r:id="rId34"/>
    <p:sldId id="886" r:id="rId35"/>
    <p:sldId id="884" r:id="rId36"/>
    <p:sldId id="882" r:id="rId37"/>
    <p:sldId id="883" r:id="rId38"/>
    <p:sldId id="935" r:id="rId39"/>
    <p:sldId id="866" r:id="rId40"/>
    <p:sldId id="578" r:id="rId41"/>
    <p:sldId id="864" r:id="rId42"/>
    <p:sldId id="581" r:id="rId43"/>
    <p:sldId id="582" r:id="rId44"/>
    <p:sldId id="583" r:id="rId45"/>
    <p:sldId id="906" r:id="rId46"/>
    <p:sldId id="594" r:id="rId47"/>
    <p:sldId id="595" r:id="rId48"/>
    <p:sldId id="596" r:id="rId49"/>
    <p:sldId id="597" r:id="rId50"/>
    <p:sldId id="598" r:id="rId51"/>
    <p:sldId id="599" r:id="rId52"/>
    <p:sldId id="600" r:id="rId53"/>
    <p:sldId id="602" r:id="rId54"/>
    <p:sldId id="908" r:id="rId55"/>
    <p:sldId id="603" r:id="rId56"/>
    <p:sldId id="936" r:id="rId57"/>
    <p:sldId id="919" r:id="rId58"/>
    <p:sldId id="920" r:id="rId59"/>
    <p:sldId id="689" r:id="rId60"/>
    <p:sldId id="690" r:id="rId61"/>
    <p:sldId id="937" r:id="rId62"/>
    <p:sldId id="924" r:id="rId63"/>
    <p:sldId id="925" r:id="rId64"/>
    <p:sldId id="926" r:id="rId65"/>
    <p:sldId id="267" r:id="rId66"/>
    <p:sldId id="927" r:id="rId67"/>
    <p:sldId id="929" r:id="rId68"/>
    <p:sldId id="930" r:id="rId69"/>
    <p:sldId id="931" r:id="rId70"/>
    <p:sldId id="932" r:id="rId71"/>
    <p:sldId id="268" r:id="rId72"/>
    <p:sldId id="72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02EFB-DAD2-48D0-8FBE-3D43B1CBA59E}" v="20" dt="2024-05-30T17:39:39.6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117" d="100"/>
          <a:sy n="117" d="100"/>
        </p:scale>
        <p:origin x="24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sel Barakat (Staff)" userId="337f5bc6-f2b9-4156-8f9d-399c9a7fe84f" providerId="ADAL" clId="{1EA02EFB-DAD2-48D0-8FBE-3D43B1CBA59E}"/>
    <pc:docChg chg="undo custSel addSld delSld modSld sldOrd">
      <pc:chgData name="Basel Barakat (Staff)" userId="337f5bc6-f2b9-4156-8f9d-399c9a7fe84f" providerId="ADAL" clId="{1EA02EFB-DAD2-48D0-8FBE-3D43B1CBA59E}" dt="2024-05-30T17:39:54.400" v="198" actId="1076"/>
      <pc:docMkLst>
        <pc:docMk/>
      </pc:docMkLst>
      <pc:sldChg chg="ord">
        <pc:chgData name="Basel Barakat (Staff)" userId="337f5bc6-f2b9-4156-8f9d-399c9a7fe84f" providerId="ADAL" clId="{1EA02EFB-DAD2-48D0-8FBE-3D43B1CBA59E}" dt="2024-05-30T16:16:51.795" v="1"/>
        <pc:sldMkLst>
          <pc:docMk/>
          <pc:sldMk cId="2807456500" sldId="288"/>
        </pc:sldMkLst>
      </pc:sldChg>
      <pc:sldChg chg="addSp modSp mod">
        <pc:chgData name="Basel Barakat (Staff)" userId="337f5bc6-f2b9-4156-8f9d-399c9a7fe84f" providerId="ADAL" clId="{1EA02EFB-DAD2-48D0-8FBE-3D43B1CBA59E}" dt="2024-05-30T17:38:17.401" v="143" actId="14734"/>
        <pc:sldMkLst>
          <pc:docMk/>
          <pc:sldMk cId="2525899277" sldId="396"/>
        </pc:sldMkLst>
        <pc:spChg chg="mod">
          <ac:chgData name="Basel Barakat (Staff)" userId="337f5bc6-f2b9-4156-8f9d-399c9a7fe84f" providerId="ADAL" clId="{1EA02EFB-DAD2-48D0-8FBE-3D43B1CBA59E}" dt="2024-05-30T17:37:18.142" v="128" actId="20577"/>
          <ac:spMkLst>
            <pc:docMk/>
            <pc:sldMk cId="2525899277" sldId="396"/>
            <ac:spMk id="3075" creationId="{00000000-0000-0000-0000-000000000000}"/>
          </ac:spMkLst>
        </pc:spChg>
        <pc:graphicFrameChg chg="add mod modGraphic">
          <ac:chgData name="Basel Barakat (Staff)" userId="337f5bc6-f2b9-4156-8f9d-399c9a7fe84f" providerId="ADAL" clId="{1EA02EFB-DAD2-48D0-8FBE-3D43B1CBA59E}" dt="2024-05-30T17:38:17.401" v="143" actId="14734"/>
          <ac:graphicFrameMkLst>
            <pc:docMk/>
            <pc:sldMk cId="2525899277" sldId="396"/>
            <ac:graphicFrameMk id="2" creationId="{8DF9D4FE-E502-6B57-8EED-B1F9104E9E55}"/>
          </ac:graphicFrameMkLst>
        </pc:graphicFrameChg>
      </pc:sldChg>
      <pc:sldChg chg="modSp mod">
        <pc:chgData name="Basel Barakat (Staff)" userId="337f5bc6-f2b9-4156-8f9d-399c9a7fe84f" providerId="ADAL" clId="{1EA02EFB-DAD2-48D0-8FBE-3D43B1CBA59E}" dt="2024-05-30T17:39:54.400" v="198" actId="1076"/>
        <pc:sldMkLst>
          <pc:docMk/>
          <pc:sldMk cId="709731769" sldId="397"/>
        </pc:sldMkLst>
        <pc:spChg chg="mod">
          <ac:chgData name="Basel Barakat (Staff)" userId="337f5bc6-f2b9-4156-8f9d-399c9a7fe84f" providerId="ADAL" clId="{1EA02EFB-DAD2-48D0-8FBE-3D43B1CBA59E}" dt="2024-05-30T17:39:54.400" v="198" actId="1076"/>
          <ac:spMkLst>
            <pc:docMk/>
            <pc:sldMk cId="709731769" sldId="397"/>
            <ac:spMk id="4099" creationId="{00000000-0000-0000-0000-000000000000}"/>
          </ac:spMkLst>
        </pc:spChg>
        <pc:graphicFrameChg chg="mod modGraphic">
          <ac:chgData name="Basel Barakat (Staff)" userId="337f5bc6-f2b9-4156-8f9d-399c9a7fe84f" providerId="ADAL" clId="{1EA02EFB-DAD2-48D0-8FBE-3D43B1CBA59E}" dt="2024-05-30T17:39:50.023" v="197" actId="14100"/>
          <ac:graphicFrameMkLst>
            <pc:docMk/>
            <pc:sldMk cId="709731769" sldId="397"/>
            <ac:graphicFrameMk id="4" creationId="{D0D760A1-5F8E-8006-B3B3-7FB5E4712CD0}"/>
          </ac:graphicFrameMkLst>
        </pc:graphicFrameChg>
      </pc:sldChg>
      <pc:sldChg chg="modSp mod">
        <pc:chgData name="Basel Barakat (Staff)" userId="337f5bc6-f2b9-4156-8f9d-399c9a7fe84f" providerId="ADAL" clId="{1EA02EFB-DAD2-48D0-8FBE-3D43B1CBA59E}" dt="2024-05-30T17:36:18.016" v="117" actId="404"/>
        <pc:sldMkLst>
          <pc:docMk/>
          <pc:sldMk cId="1802506984" sldId="431"/>
        </pc:sldMkLst>
        <pc:spChg chg="mod">
          <ac:chgData name="Basel Barakat (Staff)" userId="337f5bc6-f2b9-4156-8f9d-399c9a7fe84f" providerId="ADAL" clId="{1EA02EFB-DAD2-48D0-8FBE-3D43B1CBA59E}" dt="2024-05-30T17:36:18.016" v="117" actId="404"/>
          <ac:spMkLst>
            <pc:docMk/>
            <pc:sldMk cId="1802506984" sldId="431"/>
            <ac:spMk id="2" creationId="{00000000-0000-0000-0000-000000000000}"/>
          </ac:spMkLst>
        </pc:spChg>
      </pc:sldChg>
      <pc:sldChg chg="addSp delSp mod">
        <pc:chgData name="Basel Barakat (Staff)" userId="337f5bc6-f2b9-4156-8f9d-399c9a7fe84f" providerId="ADAL" clId="{1EA02EFB-DAD2-48D0-8FBE-3D43B1CBA59E}" dt="2024-05-30T17:31:08.599" v="77" actId="22"/>
        <pc:sldMkLst>
          <pc:docMk/>
          <pc:sldMk cId="2306292976" sldId="603"/>
        </pc:sldMkLst>
        <pc:spChg chg="add del">
          <ac:chgData name="Basel Barakat (Staff)" userId="337f5bc6-f2b9-4156-8f9d-399c9a7fe84f" providerId="ADAL" clId="{1EA02EFB-DAD2-48D0-8FBE-3D43B1CBA59E}" dt="2024-05-30T17:30:58.515" v="75" actId="22"/>
          <ac:spMkLst>
            <pc:docMk/>
            <pc:sldMk cId="2306292976" sldId="603"/>
            <ac:spMk id="5" creationId="{95D0A0E8-361D-06FF-5875-63F262194077}"/>
          </ac:spMkLst>
        </pc:spChg>
        <pc:picChg chg="add del">
          <ac:chgData name="Basel Barakat (Staff)" userId="337f5bc6-f2b9-4156-8f9d-399c9a7fe84f" providerId="ADAL" clId="{1EA02EFB-DAD2-48D0-8FBE-3D43B1CBA59E}" dt="2024-05-30T17:31:08.599" v="77" actId="22"/>
          <ac:picMkLst>
            <pc:docMk/>
            <pc:sldMk cId="2306292976" sldId="603"/>
            <ac:picMk id="7" creationId="{718F7D46-97B9-8557-73C9-898FD20E60DA}"/>
          </ac:picMkLst>
        </pc:picChg>
      </pc:sldChg>
      <pc:sldChg chg="delSp modSp mod">
        <pc:chgData name="Basel Barakat (Staff)" userId="337f5bc6-f2b9-4156-8f9d-399c9a7fe84f" providerId="ADAL" clId="{1EA02EFB-DAD2-48D0-8FBE-3D43B1CBA59E}" dt="2024-05-30T17:33:02.479" v="113" actId="20577"/>
        <pc:sldMkLst>
          <pc:docMk/>
          <pc:sldMk cId="3667255700" sldId="719"/>
        </pc:sldMkLst>
        <pc:spChg chg="mod">
          <ac:chgData name="Basel Barakat (Staff)" userId="337f5bc6-f2b9-4156-8f9d-399c9a7fe84f" providerId="ADAL" clId="{1EA02EFB-DAD2-48D0-8FBE-3D43B1CBA59E}" dt="2024-05-30T17:33:02.479" v="113" actId="20577"/>
          <ac:spMkLst>
            <pc:docMk/>
            <pc:sldMk cId="3667255700" sldId="719"/>
            <ac:spMk id="2" creationId="{00000000-0000-0000-0000-000000000000}"/>
          </ac:spMkLst>
        </pc:spChg>
        <pc:spChg chg="del mod">
          <ac:chgData name="Basel Barakat (Staff)" userId="337f5bc6-f2b9-4156-8f9d-399c9a7fe84f" providerId="ADAL" clId="{1EA02EFB-DAD2-48D0-8FBE-3D43B1CBA59E}" dt="2024-05-30T16:53:24.651" v="10"/>
          <ac:spMkLst>
            <pc:docMk/>
            <pc:sldMk cId="3667255700" sldId="719"/>
            <ac:spMk id="3" creationId="{A87FC281-2639-CDAF-8136-7838725CE95C}"/>
          </ac:spMkLst>
        </pc:spChg>
      </pc:sldChg>
      <pc:sldChg chg="del">
        <pc:chgData name="Basel Barakat (Staff)" userId="337f5bc6-f2b9-4156-8f9d-399c9a7fe84f" providerId="ADAL" clId="{1EA02EFB-DAD2-48D0-8FBE-3D43B1CBA59E}" dt="2024-05-30T17:30:46.707" v="73" actId="47"/>
        <pc:sldMkLst>
          <pc:docMk/>
          <pc:sldMk cId="2500781411" sldId="721"/>
        </pc:sldMkLst>
      </pc:sldChg>
      <pc:sldChg chg="delSp modSp add mod">
        <pc:chgData name="Basel Barakat (Staff)" userId="337f5bc6-f2b9-4156-8f9d-399c9a7fe84f" providerId="ADAL" clId="{1EA02EFB-DAD2-48D0-8FBE-3D43B1CBA59E}" dt="2024-05-30T17:32:30.228" v="108" actId="1076"/>
        <pc:sldMkLst>
          <pc:docMk/>
          <pc:sldMk cId="1375745859" sldId="728"/>
        </pc:sldMkLst>
        <pc:spChg chg="mod">
          <ac:chgData name="Basel Barakat (Staff)" userId="337f5bc6-f2b9-4156-8f9d-399c9a7fe84f" providerId="ADAL" clId="{1EA02EFB-DAD2-48D0-8FBE-3D43B1CBA59E}" dt="2024-05-30T17:32:30.228" v="108" actId="1076"/>
          <ac:spMkLst>
            <pc:docMk/>
            <pc:sldMk cId="1375745859" sldId="728"/>
            <ac:spMk id="2" creationId="{00000000-0000-0000-0000-000000000000}"/>
          </ac:spMkLst>
        </pc:spChg>
        <pc:spChg chg="del">
          <ac:chgData name="Basel Barakat (Staff)" userId="337f5bc6-f2b9-4156-8f9d-399c9a7fe84f" providerId="ADAL" clId="{1EA02EFB-DAD2-48D0-8FBE-3D43B1CBA59E}" dt="2024-05-30T17:32:26.897" v="107" actId="478"/>
          <ac:spMkLst>
            <pc:docMk/>
            <pc:sldMk cId="1375745859" sldId="728"/>
            <ac:spMk id="3" creationId="{B7084365-58C0-7F84-6F2B-E451B85E4D4D}"/>
          </ac:spMkLst>
        </pc:spChg>
      </pc:sldChg>
      <pc:sldChg chg="add">
        <pc:chgData name="Basel Barakat (Staff)" userId="337f5bc6-f2b9-4156-8f9d-399c9a7fe84f" providerId="ADAL" clId="{1EA02EFB-DAD2-48D0-8FBE-3D43B1CBA59E}" dt="2024-05-30T16:52:50.033" v="4"/>
        <pc:sldMkLst>
          <pc:docMk/>
          <pc:sldMk cId="2775140628" sldId="756"/>
        </pc:sldMkLst>
      </pc:sldChg>
      <pc:sldChg chg="ord">
        <pc:chgData name="Basel Barakat (Staff)" userId="337f5bc6-f2b9-4156-8f9d-399c9a7fe84f" providerId="ADAL" clId="{1EA02EFB-DAD2-48D0-8FBE-3D43B1CBA59E}" dt="2024-05-30T16:54:54.278" v="13"/>
        <pc:sldMkLst>
          <pc:docMk/>
          <pc:sldMk cId="1300951819" sldId="856"/>
        </pc:sldMkLst>
      </pc:sldChg>
      <pc:sldChg chg="ord">
        <pc:chgData name="Basel Barakat (Staff)" userId="337f5bc6-f2b9-4156-8f9d-399c9a7fe84f" providerId="ADAL" clId="{1EA02EFB-DAD2-48D0-8FBE-3D43B1CBA59E}" dt="2024-05-30T16:54:54.278" v="13"/>
        <pc:sldMkLst>
          <pc:docMk/>
          <pc:sldMk cId="3259743290" sldId="857"/>
        </pc:sldMkLst>
      </pc:sldChg>
      <pc:sldChg chg="add">
        <pc:chgData name="Basel Barakat (Staff)" userId="337f5bc6-f2b9-4156-8f9d-399c9a7fe84f" providerId="ADAL" clId="{1EA02EFB-DAD2-48D0-8FBE-3D43B1CBA59E}" dt="2024-05-30T16:54:46.351" v="11"/>
        <pc:sldMkLst>
          <pc:docMk/>
          <pc:sldMk cId="574177428" sldId="875"/>
        </pc:sldMkLst>
      </pc:sldChg>
      <pc:sldChg chg="modSp mod">
        <pc:chgData name="Basel Barakat (Staff)" userId="337f5bc6-f2b9-4156-8f9d-399c9a7fe84f" providerId="ADAL" clId="{1EA02EFB-DAD2-48D0-8FBE-3D43B1CBA59E}" dt="2024-05-30T16:55:08.025" v="15" actId="1076"/>
        <pc:sldMkLst>
          <pc:docMk/>
          <pc:sldMk cId="3502975711" sldId="880"/>
        </pc:sldMkLst>
        <pc:spChg chg="mod">
          <ac:chgData name="Basel Barakat (Staff)" userId="337f5bc6-f2b9-4156-8f9d-399c9a7fe84f" providerId="ADAL" clId="{1EA02EFB-DAD2-48D0-8FBE-3D43B1CBA59E}" dt="2024-05-30T16:55:08.025" v="15" actId="1076"/>
          <ac:spMkLst>
            <pc:docMk/>
            <pc:sldMk cId="3502975711" sldId="880"/>
            <ac:spMk id="3" creationId="{5FF02A57-99B1-85F9-7AE8-0999CD5349BF}"/>
          </ac:spMkLst>
        </pc:spChg>
        <pc:picChg chg="mod">
          <ac:chgData name="Basel Barakat (Staff)" userId="337f5bc6-f2b9-4156-8f9d-399c9a7fe84f" providerId="ADAL" clId="{1EA02EFB-DAD2-48D0-8FBE-3D43B1CBA59E}" dt="2024-05-30T16:55:03.473" v="14" actId="1076"/>
          <ac:picMkLst>
            <pc:docMk/>
            <pc:sldMk cId="3502975711" sldId="880"/>
            <ac:picMk id="1026" creationId="{D54B7D87-EA76-9F81-A5E5-A6398696BA84}"/>
          </ac:picMkLst>
        </pc:picChg>
      </pc:sldChg>
      <pc:sldChg chg="addSp delSp mod">
        <pc:chgData name="Basel Barakat (Staff)" userId="337f5bc6-f2b9-4156-8f9d-399c9a7fe84f" providerId="ADAL" clId="{1EA02EFB-DAD2-48D0-8FBE-3D43B1CBA59E}" dt="2024-05-30T17:31:15.704" v="79" actId="22"/>
        <pc:sldMkLst>
          <pc:docMk/>
          <pc:sldMk cId="1653689454" sldId="908"/>
        </pc:sldMkLst>
        <pc:picChg chg="add del">
          <ac:chgData name="Basel Barakat (Staff)" userId="337f5bc6-f2b9-4156-8f9d-399c9a7fe84f" providerId="ADAL" clId="{1EA02EFB-DAD2-48D0-8FBE-3D43B1CBA59E}" dt="2024-05-30T17:31:15.704" v="79" actId="22"/>
          <ac:picMkLst>
            <pc:docMk/>
            <pc:sldMk cId="1653689454" sldId="908"/>
            <ac:picMk id="5" creationId="{4C10BBF7-340B-514D-3C71-21CD3ECFBF3B}"/>
          </ac:picMkLst>
        </pc:picChg>
      </pc:sldChg>
      <pc:sldChg chg="delSp modSp add mod">
        <pc:chgData name="Basel Barakat (Staff)" userId="337f5bc6-f2b9-4156-8f9d-399c9a7fe84f" providerId="ADAL" clId="{1EA02EFB-DAD2-48D0-8FBE-3D43B1CBA59E}" dt="2024-05-30T17:32:47.598" v="112" actId="20577"/>
        <pc:sldMkLst>
          <pc:docMk/>
          <pc:sldMk cId="1508806407" sldId="933"/>
        </pc:sldMkLst>
        <pc:spChg chg="mod">
          <ac:chgData name="Basel Barakat (Staff)" userId="337f5bc6-f2b9-4156-8f9d-399c9a7fe84f" providerId="ADAL" clId="{1EA02EFB-DAD2-48D0-8FBE-3D43B1CBA59E}" dt="2024-05-30T17:32:47.598" v="112" actId="20577"/>
          <ac:spMkLst>
            <pc:docMk/>
            <pc:sldMk cId="1508806407" sldId="933"/>
            <ac:spMk id="2" creationId="{00000000-0000-0000-0000-000000000000}"/>
          </ac:spMkLst>
        </pc:spChg>
        <pc:spChg chg="del">
          <ac:chgData name="Basel Barakat (Staff)" userId="337f5bc6-f2b9-4156-8f9d-399c9a7fe84f" providerId="ADAL" clId="{1EA02EFB-DAD2-48D0-8FBE-3D43B1CBA59E}" dt="2024-05-30T17:28:53.288" v="48" actId="478"/>
          <ac:spMkLst>
            <pc:docMk/>
            <pc:sldMk cId="1508806407" sldId="933"/>
            <ac:spMk id="3" creationId="{A87FC281-2639-CDAF-8136-7838725CE95C}"/>
          </ac:spMkLst>
        </pc:spChg>
      </pc:sldChg>
      <pc:sldChg chg="delSp modSp add mod">
        <pc:chgData name="Basel Barakat (Staff)" userId="337f5bc6-f2b9-4156-8f9d-399c9a7fe84f" providerId="ADAL" clId="{1EA02EFB-DAD2-48D0-8FBE-3D43B1CBA59E}" dt="2024-05-30T17:30:30.413" v="70" actId="478"/>
        <pc:sldMkLst>
          <pc:docMk/>
          <pc:sldMk cId="752829540" sldId="934"/>
        </pc:sldMkLst>
        <pc:spChg chg="del mod">
          <ac:chgData name="Basel Barakat (Staff)" userId="337f5bc6-f2b9-4156-8f9d-399c9a7fe84f" providerId="ADAL" clId="{1EA02EFB-DAD2-48D0-8FBE-3D43B1CBA59E}" dt="2024-05-30T17:30:30.413" v="70" actId="478"/>
          <ac:spMkLst>
            <pc:docMk/>
            <pc:sldMk cId="752829540" sldId="934"/>
            <ac:spMk id="2" creationId="{00000000-0000-0000-0000-000000000000}"/>
          </ac:spMkLst>
        </pc:spChg>
        <pc:spChg chg="mod">
          <ac:chgData name="Basel Barakat (Staff)" userId="337f5bc6-f2b9-4156-8f9d-399c9a7fe84f" providerId="ADAL" clId="{1EA02EFB-DAD2-48D0-8FBE-3D43B1CBA59E}" dt="2024-05-30T17:30:27.473" v="69" actId="20577"/>
          <ac:spMkLst>
            <pc:docMk/>
            <pc:sldMk cId="752829540" sldId="934"/>
            <ac:spMk id="3" creationId="{A87FC281-2639-CDAF-8136-7838725CE95C}"/>
          </ac:spMkLst>
        </pc:spChg>
      </pc:sldChg>
      <pc:sldChg chg="modSp add mod">
        <pc:chgData name="Basel Barakat (Staff)" userId="337f5bc6-f2b9-4156-8f9d-399c9a7fe84f" providerId="ADAL" clId="{1EA02EFB-DAD2-48D0-8FBE-3D43B1CBA59E}" dt="2024-05-30T17:30:44.654" v="72"/>
        <pc:sldMkLst>
          <pc:docMk/>
          <pc:sldMk cId="3027966857" sldId="935"/>
        </pc:sldMkLst>
        <pc:spChg chg="mod">
          <ac:chgData name="Basel Barakat (Staff)" userId="337f5bc6-f2b9-4156-8f9d-399c9a7fe84f" providerId="ADAL" clId="{1EA02EFB-DAD2-48D0-8FBE-3D43B1CBA59E}" dt="2024-05-30T17:30:44.654" v="72"/>
          <ac:spMkLst>
            <pc:docMk/>
            <pc:sldMk cId="3027966857" sldId="935"/>
            <ac:spMk id="3" creationId="{A87FC281-2639-CDAF-8136-7838725CE95C}"/>
          </ac:spMkLst>
        </pc:spChg>
      </pc:sldChg>
      <pc:sldChg chg="modSp add mod">
        <pc:chgData name="Basel Barakat (Staff)" userId="337f5bc6-f2b9-4156-8f9d-399c9a7fe84f" providerId="ADAL" clId="{1EA02EFB-DAD2-48D0-8FBE-3D43B1CBA59E}" dt="2024-05-30T17:33:23.717" v="114" actId="1076"/>
        <pc:sldMkLst>
          <pc:docMk/>
          <pc:sldMk cId="4244852421" sldId="936"/>
        </pc:sldMkLst>
        <pc:spChg chg="mod">
          <ac:chgData name="Basel Barakat (Staff)" userId="337f5bc6-f2b9-4156-8f9d-399c9a7fe84f" providerId="ADAL" clId="{1EA02EFB-DAD2-48D0-8FBE-3D43B1CBA59E}" dt="2024-05-30T17:33:23.717" v="114" actId="1076"/>
          <ac:spMkLst>
            <pc:docMk/>
            <pc:sldMk cId="4244852421" sldId="936"/>
            <ac:spMk id="3" creationId="{A87FC281-2639-CDAF-8136-7838725CE95C}"/>
          </ac:spMkLst>
        </pc:spChg>
      </pc:sldChg>
      <pc:sldChg chg="modSp add mod">
        <pc:chgData name="Basel Barakat (Staff)" userId="337f5bc6-f2b9-4156-8f9d-399c9a7fe84f" providerId="ADAL" clId="{1EA02EFB-DAD2-48D0-8FBE-3D43B1CBA59E}" dt="2024-05-30T17:31:43.963" v="105" actId="20577"/>
        <pc:sldMkLst>
          <pc:docMk/>
          <pc:sldMk cId="3256237926" sldId="937"/>
        </pc:sldMkLst>
        <pc:spChg chg="mod">
          <ac:chgData name="Basel Barakat (Staff)" userId="337f5bc6-f2b9-4156-8f9d-399c9a7fe84f" providerId="ADAL" clId="{1EA02EFB-DAD2-48D0-8FBE-3D43B1CBA59E}" dt="2024-05-30T17:31:43.963" v="105" actId="20577"/>
          <ac:spMkLst>
            <pc:docMk/>
            <pc:sldMk cId="3256237926" sldId="937"/>
            <ac:spMk id="3" creationId="{A87FC281-2639-CDAF-8136-7838725CE95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E3B62D-7C10-41FF-9C86-05FF1642D22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5CB6F3A-B5DE-4D2F-AC3D-778B8972CB42}">
      <dgm:prSet/>
      <dgm:spPr/>
      <dgm:t>
        <a:bodyPr/>
        <a:lstStyle/>
        <a:p>
          <a:pPr>
            <a:lnSpc>
              <a:spcPct val="100000"/>
            </a:lnSpc>
          </a:pPr>
          <a:r>
            <a:rPr lang="en-GB"/>
            <a:t>Using Timeseries Forecasting For Achieving Net-zero</a:t>
          </a:r>
          <a:endParaRPr lang="en-US"/>
        </a:p>
      </dgm:t>
    </dgm:pt>
    <dgm:pt modelId="{875AB11F-58FA-4546-9292-9C7BEEA3924C}" type="parTrans" cxnId="{0B5B64BA-2705-423F-9821-0A08C546F28B}">
      <dgm:prSet/>
      <dgm:spPr/>
      <dgm:t>
        <a:bodyPr/>
        <a:lstStyle/>
        <a:p>
          <a:endParaRPr lang="en-US"/>
        </a:p>
      </dgm:t>
    </dgm:pt>
    <dgm:pt modelId="{B0285E21-5391-4479-A5A9-BD0E80973C67}" type="sibTrans" cxnId="{0B5B64BA-2705-423F-9821-0A08C546F28B}">
      <dgm:prSet/>
      <dgm:spPr/>
      <dgm:t>
        <a:bodyPr/>
        <a:lstStyle/>
        <a:p>
          <a:endParaRPr lang="en-US"/>
        </a:p>
      </dgm:t>
    </dgm:pt>
    <dgm:pt modelId="{CAEB60A3-1E90-4C34-9FB3-DF22D9A41DCB}">
      <dgm:prSet/>
      <dgm:spPr/>
      <dgm:t>
        <a:bodyPr/>
        <a:lstStyle/>
        <a:p>
          <a:pPr>
            <a:lnSpc>
              <a:spcPct val="100000"/>
            </a:lnSpc>
          </a:pPr>
          <a:r>
            <a:rPr lang="en-GB"/>
            <a:t>Explaining The Hate Speech Detectors Performance</a:t>
          </a:r>
          <a:endParaRPr lang="en-US"/>
        </a:p>
      </dgm:t>
    </dgm:pt>
    <dgm:pt modelId="{F4EBAF2F-1079-4E4C-9A23-CECF938CBF0F}" type="parTrans" cxnId="{CA0FE571-217F-4696-9406-60199C810429}">
      <dgm:prSet/>
      <dgm:spPr/>
      <dgm:t>
        <a:bodyPr/>
        <a:lstStyle/>
        <a:p>
          <a:endParaRPr lang="en-US"/>
        </a:p>
      </dgm:t>
    </dgm:pt>
    <dgm:pt modelId="{5CC0E94F-FA9F-4130-BD5D-B3C4497A2E4B}" type="sibTrans" cxnId="{CA0FE571-217F-4696-9406-60199C810429}">
      <dgm:prSet/>
      <dgm:spPr/>
      <dgm:t>
        <a:bodyPr/>
        <a:lstStyle/>
        <a:p>
          <a:endParaRPr lang="en-US"/>
        </a:p>
      </dgm:t>
    </dgm:pt>
    <dgm:pt modelId="{8F3D381D-62A8-4019-9889-0FE6EB0D564A}">
      <dgm:prSet/>
      <dgm:spPr/>
      <dgm:t>
        <a:bodyPr/>
        <a:lstStyle/>
        <a:p>
          <a:pPr>
            <a:lnSpc>
              <a:spcPct val="100000"/>
            </a:lnSpc>
          </a:pPr>
          <a:r>
            <a:rPr lang="en-GB"/>
            <a:t>Time Sensitive IoT Applications Communication Polices</a:t>
          </a:r>
          <a:endParaRPr lang="en-US"/>
        </a:p>
      </dgm:t>
    </dgm:pt>
    <dgm:pt modelId="{DE2F5591-DAC0-495E-909A-CBCFB78DA9F0}" type="parTrans" cxnId="{28963F6D-0307-48C5-8373-5B6495183674}">
      <dgm:prSet/>
      <dgm:spPr/>
      <dgm:t>
        <a:bodyPr/>
        <a:lstStyle/>
        <a:p>
          <a:endParaRPr lang="en-US"/>
        </a:p>
      </dgm:t>
    </dgm:pt>
    <dgm:pt modelId="{A15CBE45-04C7-4770-A022-A90FCBE15DBF}" type="sibTrans" cxnId="{28963F6D-0307-48C5-8373-5B6495183674}">
      <dgm:prSet/>
      <dgm:spPr/>
      <dgm:t>
        <a:bodyPr/>
        <a:lstStyle/>
        <a:p>
          <a:endParaRPr lang="en-US"/>
        </a:p>
      </dgm:t>
    </dgm:pt>
    <dgm:pt modelId="{E8887E94-1A0D-4BEA-8EE2-626DE8371302}">
      <dgm:prSet/>
      <dgm:spPr/>
      <dgm:t>
        <a:bodyPr/>
        <a:lstStyle/>
        <a:p>
          <a:pPr>
            <a:lnSpc>
              <a:spcPct val="100000"/>
            </a:lnSpc>
          </a:pPr>
          <a:r>
            <a:rPr lang="en-GB"/>
            <a:t>Fine Tuning Deep Neural Networks For Task Specific Classifiers</a:t>
          </a:r>
          <a:endParaRPr lang="en-US"/>
        </a:p>
      </dgm:t>
    </dgm:pt>
    <dgm:pt modelId="{C69036D7-65B1-4A3D-9CE6-4C7032633FC5}" type="parTrans" cxnId="{4CC50E2B-8AE8-476D-8D82-522AED0CE174}">
      <dgm:prSet/>
      <dgm:spPr/>
      <dgm:t>
        <a:bodyPr/>
        <a:lstStyle/>
        <a:p>
          <a:endParaRPr lang="en-US"/>
        </a:p>
      </dgm:t>
    </dgm:pt>
    <dgm:pt modelId="{7A3031A4-729F-46E0-B43D-A6D8D3EE5685}" type="sibTrans" cxnId="{4CC50E2B-8AE8-476D-8D82-522AED0CE174}">
      <dgm:prSet/>
      <dgm:spPr/>
      <dgm:t>
        <a:bodyPr/>
        <a:lstStyle/>
        <a:p>
          <a:endParaRPr lang="en-US"/>
        </a:p>
      </dgm:t>
    </dgm:pt>
    <dgm:pt modelId="{9A2F3860-7C39-4034-8F07-394A200295F9}">
      <dgm:prSet/>
      <dgm:spPr/>
      <dgm:t>
        <a:bodyPr/>
        <a:lstStyle/>
        <a:p>
          <a:pPr>
            <a:lnSpc>
              <a:spcPct val="100000"/>
            </a:lnSpc>
          </a:pPr>
          <a:r>
            <a:rPr lang="en-GB"/>
            <a:t>Medical Research Developing Tools For Impowering Medical Researchers</a:t>
          </a:r>
          <a:endParaRPr lang="en-US"/>
        </a:p>
      </dgm:t>
    </dgm:pt>
    <dgm:pt modelId="{3299348D-84EC-4663-9845-54CE4F96B37B}" type="parTrans" cxnId="{9DBB786D-CA33-4119-9B82-E72DF6143F82}">
      <dgm:prSet/>
      <dgm:spPr/>
      <dgm:t>
        <a:bodyPr/>
        <a:lstStyle/>
        <a:p>
          <a:endParaRPr lang="en-US"/>
        </a:p>
      </dgm:t>
    </dgm:pt>
    <dgm:pt modelId="{A32543F8-B0C4-44DC-B7BC-874DA72920CB}" type="sibTrans" cxnId="{9DBB786D-CA33-4119-9B82-E72DF6143F82}">
      <dgm:prSet/>
      <dgm:spPr/>
      <dgm:t>
        <a:bodyPr/>
        <a:lstStyle/>
        <a:p>
          <a:endParaRPr lang="en-US"/>
        </a:p>
      </dgm:t>
    </dgm:pt>
    <dgm:pt modelId="{7BFBB619-3F99-4065-A8FA-4995A27AC9B0}">
      <dgm:prSet/>
      <dgm:spPr/>
      <dgm:t>
        <a:bodyPr/>
        <a:lstStyle/>
        <a:p>
          <a:pPr>
            <a:lnSpc>
              <a:spcPct val="100000"/>
            </a:lnSpc>
          </a:pPr>
          <a:r>
            <a:rPr lang="en-GB"/>
            <a:t>Healthcare Using Machine Learning For Contactless Detecting Of Falls</a:t>
          </a:r>
          <a:endParaRPr lang="en-US"/>
        </a:p>
      </dgm:t>
    </dgm:pt>
    <dgm:pt modelId="{4647C6AF-F348-4491-9E62-63F55648D6E6}" type="parTrans" cxnId="{A2627970-D252-46C9-AE5D-06721F9F7B52}">
      <dgm:prSet/>
      <dgm:spPr/>
      <dgm:t>
        <a:bodyPr/>
        <a:lstStyle/>
        <a:p>
          <a:endParaRPr lang="en-US"/>
        </a:p>
      </dgm:t>
    </dgm:pt>
    <dgm:pt modelId="{0686B746-5C5A-476B-8D28-305C953DE07B}" type="sibTrans" cxnId="{A2627970-D252-46C9-AE5D-06721F9F7B52}">
      <dgm:prSet/>
      <dgm:spPr/>
      <dgm:t>
        <a:bodyPr/>
        <a:lstStyle/>
        <a:p>
          <a:endParaRPr lang="en-US"/>
        </a:p>
      </dgm:t>
    </dgm:pt>
    <dgm:pt modelId="{ED533722-DB3F-46DE-977C-EBBCB60CDBCB}" type="pres">
      <dgm:prSet presAssocID="{3CE3B62D-7C10-41FF-9C86-05FF1642D229}" presName="root" presStyleCnt="0">
        <dgm:presLayoutVars>
          <dgm:dir/>
          <dgm:resizeHandles val="exact"/>
        </dgm:presLayoutVars>
      </dgm:prSet>
      <dgm:spPr/>
    </dgm:pt>
    <dgm:pt modelId="{22C32E0B-DDF8-409F-8806-99C8C2062C64}" type="pres">
      <dgm:prSet presAssocID="{75CB6F3A-B5DE-4D2F-AC3D-778B8972CB42}" presName="compNode" presStyleCnt="0"/>
      <dgm:spPr/>
    </dgm:pt>
    <dgm:pt modelId="{8985FB84-5015-4833-876F-A8A2C30FB645}" type="pres">
      <dgm:prSet presAssocID="{75CB6F3A-B5DE-4D2F-AC3D-778B8972CB42}" presName="bgRect" presStyleLbl="bgShp" presStyleIdx="0" presStyleCnt="6"/>
      <dgm:spPr/>
    </dgm:pt>
    <dgm:pt modelId="{1C666ACC-F7AC-4BCE-9065-63C0624AB930}" type="pres">
      <dgm:prSet presAssocID="{75CB6F3A-B5DE-4D2F-AC3D-778B8972CB4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2E84E4AA-30D9-46EC-85A0-DA1EB276EED6}" type="pres">
      <dgm:prSet presAssocID="{75CB6F3A-B5DE-4D2F-AC3D-778B8972CB42}" presName="spaceRect" presStyleCnt="0"/>
      <dgm:spPr/>
    </dgm:pt>
    <dgm:pt modelId="{FBFD02CF-6AF2-4AB7-801D-69B711699241}" type="pres">
      <dgm:prSet presAssocID="{75CB6F3A-B5DE-4D2F-AC3D-778B8972CB42}" presName="parTx" presStyleLbl="revTx" presStyleIdx="0" presStyleCnt="6">
        <dgm:presLayoutVars>
          <dgm:chMax val="0"/>
          <dgm:chPref val="0"/>
        </dgm:presLayoutVars>
      </dgm:prSet>
      <dgm:spPr/>
    </dgm:pt>
    <dgm:pt modelId="{0B69CE4E-11EF-459C-9C86-73516EF7F605}" type="pres">
      <dgm:prSet presAssocID="{B0285E21-5391-4479-A5A9-BD0E80973C67}" presName="sibTrans" presStyleCnt="0"/>
      <dgm:spPr/>
    </dgm:pt>
    <dgm:pt modelId="{93126D63-B456-4140-959B-5C569B6A6C22}" type="pres">
      <dgm:prSet presAssocID="{CAEB60A3-1E90-4C34-9FB3-DF22D9A41DCB}" presName="compNode" presStyleCnt="0"/>
      <dgm:spPr/>
    </dgm:pt>
    <dgm:pt modelId="{41E3738F-6EB5-4EA2-AF80-C32BBFD7A1A9}" type="pres">
      <dgm:prSet presAssocID="{CAEB60A3-1E90-4C34-9FB3-DF22D9A41DCB}" presName="bgRect" presStyleLbl="bgShp" presStyleIdx="1" presStyleCnt="6"/>
      <dgm:spPr/>
    </dgm:pt>
    <dgm:pt modelId="{4D35C117-D60A-45B5-9685-115CE581DDB5}" type="pres">
      <dgm:prSet presAssocID="{CAEB60A3-1E90-4C34-9FB3-DF22D9A41DC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DBEB0A2-58B3-4F38-938B-82E30737F4BE}" type="pres">
      <dgm:prSet presAssocID="{CAEB60A3-1E90-4C34-9FB3-DF22D9A41DCB}" presName="spaceRect" presStyleCnt="0"/>
      <dgm:spPr/>
    </dgm:pt>
    <dgm:pt modelId="{CC1BF061-4BBB-49C0-A1AA-B8C9037D7AEF}" type="pres">
      <dgm:prSet presAssocID="{CAEB60A3-1E90-4C34-9FB3-DF22D9A41DCB}" presName="parTx" presStyleLbl="revTx" presStyleIdx="1" presStyleCnt="6">
        <dgm:presLayoutVars>
          <dgm:chMax val="0"/>
          <dgm:chPref val="0"/>
        </dgm:presLayoutVars>
      </dgm:prSet>
      <dgm:spPr/>
    </dgm:pt>
    <dgm:pt modelId="{2492DAE9-820A-4042-8ADF-1C705DC29F8A}" type="pres">
      <dgm:prSet presAssocID="{5CC0E94F-FA9F-4130-BD5D-B3C4497A2E4B}" presName="sibTrans" presStyleCnt="0"/>
      <dgm:spPr/>
    </dgm:pt>
    <dgm:pt modelId="{B405D64B-C5BE-4D19-AC0C-A59FE8ECB840}" type="pres">
      <dgm:prSet presAssocID="{8F3D381D-62A8-4019-9889-0FE6EB0D564A}" presName="compNode" presStyleCnt="0"/>
      <dgm:spPr/>
    </dgm:pt>
    <dgm:pt modelId="{74D88AD9-C981-4F6E-BE8C-9C7C45F3190C}" type="pres">
      <dgm:prSet presAssocID="{8F3D381D-62A8-4019-9889-0FE6EB0D564A}" presName="bgRect" presStyleLbl="bgShp" presStyleIdx="2" presStyleCnt="6"/>
      <dgm:spPr/>
    </dgm:pt>
    <dgm:pt modelId="{52F222FC-097B-4F85-A975-01FE5D2A1238}" type="pres">
      <dgm:prSet presAssocID="{8F3D381D-62A8-4019-9889-0FE6EB0D564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CA551DC6-CE16-4132-A8D6-756A63FD0B21}" type="pres">
      <dgm:prSet presAssocID="{8F3D381D-62A8-4019-9889-0FE6EB0D564A}" presName="spaceRect" presStyleCnt="0"/>
      <dgm:spPr/>
    </dgm:pt>
    <dgm:pt modelId="{3B2BAF37-8AC0-430F-9C84-EBA921C80C59}" type="pres">
      <dgm:prSet presAssocID="{8F3D381D-62A8-4019-9889-0FE6EB0D564A}" presName="parTx" presStyleLbl="revTx" presStyleIdx="2" presStyleCnt="6">
        <dgm:presLayoutVars>
          <dgm:chMax val="0"/>
          <dgm:chPref val="0"/>
        </dgm:presLayoutVars>
      </dgm:prSet>
      <dgm:spPr/>
    </dgm:pt>
    <dgm:pt modelId="{70EC7880-159D-44D3-A240-5FD5D839C579}" type="pres">
      <dgm:prSet presAssocID="{A15CBE45-04C7-4770-A022-A90FCBE15DBF}" presName="sibTrans" presStyleCnt="0"/>
      <dgm:spPr/>
    </dgm:pt>
    <dgm:pt modelId="{CC304BAE-366C-4E1D-B941-EF7EE032F906}" type="pres">
      <dgm:prSet presAssocID="{E8887E94-1A0D-4BEA-8EE2-626DE8371302}" presName="compNode" presStyleCnt="0"/>
      <dgm:spPr/>
    </dgm:pt>
    <dgm:pt modelId="{EDCBADC4-7121-4538-A486-5C3CB1D3DF92}" type="pres">
      <dgm:prSet presAssocID="{E8887E94-1A0D-4BEA-8EE2-626DE8371302}" presName="bgRect" presStyleLbl="bgShp" presStyleIdx="3" presStyleCnt="6"/>
      <dgm:spPr/>
    </dgm:pt>
    <dgm:pt modelId="{9A86E1A6-63B3-471C-9DE0-E68375001709}" type="pres">
      <dgm:prSet presAssocID="{E8887E94-1A0D-4BEA-8EE2-626DE837130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a:ext>
      </dgm:extLst>
    </dgm:pt>
    <dgm:pt modelId="{8D65565C-5CA0-42BE-AEC7-A9A31BCFECBB}" type="pres">
      <dgm:prSet presAssocID="{E8887E94-1A0D-4BEA-8EE2-626DE8371302}" presName="spaceRect" presStyleCnt="0"/>
      <dgm:spPr/>
    </dgm:pt>
    <dgm:pt modelId="{C25D64A7-8C0E-45A5-B8CC-65C0D4FD0818}" type="pres">
      <dgm:prSet presAssocID="{E8887E94-1A0D-4BEA-8EE2-626DE8371302}" presName="parTx" presStyleLbl="revTx" presStyleIdx="3" presStyleCnt="6">
        <dgm:presLayoutVars>
          <dgm:chMax val="0"/>
          <dgm:chPref val="0"/>
        </dgm:presLayoutVars>
      </dgm:prSet>
      <dgm:spPr/>
    </dgm:pt>
    <dgm:pt modelId="{421448DC-0AD8-4EDB-92C3-B1528CA83D36}" type="pres">
      <dgm:prSet presAssocID="{7A3031A4-729F-46E0-B43D-A6D8D3EE5685}" presName="sibTrans" presStyleCnt="0"/>
      <dgm:spPr/>
    </dgm:pt>
    <dgm:pt modelId="{F01724AD-EBDC-412C-8D1D-E555AA0D7948}" type="pres">
      <dgm:prSet presAssocID="{9A2F3860-7C39-4034-8F07-394A200295F9}" presName="compNode" presStyleCnt="0"/>
      <dgm:spPr/>
    </dgm:pt>
    <dgm:pt modelId="{E6837ADB-0E0E-4758-A390-CD24250CEDEA}" type="pres">
      <dgm:prSet presAssocID="{9A2F3860-7C39-4034-8F07-394A200295F9}" presName="bgRect" presStyleLbl="bgShp" presStyleIdx="4" presStyleCnt="6"/>
      <dgm:spPr/>
    </dgm:pt>
    <dgm:pt modelId="{843EACD5-372E-41F8-A15B-688B39A3E8B3}" type="pres">
      <dgm:prSet presAssocID="{9A2F3860-7C39-4034-8F07-394A200295F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ethoscope"/>
        </a:ext>
      </dgm:extLst>
    </dgm:pt>
    <dgm:pt modelId="{15DCB01C-6830-46CE-A5CB-B41DB54855DC}" type="pres">
      <dgm:prSet presAssocID="{9A2F3860-7C39-4034-8F07-394A200295F9}" presName="spaceRect" presStyleCnt="0"/>
      <dgm:spPr/>
    </dgm:pt>
    <dgm:pt modelId="{1C56B9E7-5281-463F-9C49-4F6132C065C6}" type="pres">
      <dgm:prSet presAssocID="{9A2F3860-7C39-4034-8F07-394A200295F9}" presName="parTx" presStyleLbl="revTx" presStyleIdx="4" presStyleCnt="6">
        <dgm:presLayoutVars>
          <dgm:chMax val="0"/>
          <dgm:chPref val="0"/>
        </dgm:presLayoutVars>
      </dgm:prSet>
      <dgm:spPr/>
    </dgm:pt>
    <dgm:pt modelId="{C2FD57C9-9994-4961-8772-157B04CC2EEB}" type="pres">
      <dgm:prSet presAssocID="{A32543F8-B0C4-44DC-B7BC-874DA72920CB}" presName="sibTrans" presStyleCnt="0"/>
      <dgm:spPr/>
    </dgm:pt>
    <dgm:pt modelId="{22C3AB24-1C6E-402C-B652-3DEAEEC70F81}" type="pres">
      <dgm:prSet presAssocID="{7BFBB619-3F99-4065-A8FA-4995A27AC9B0}" presName="compNode" presStyleCnt="0"/>
      <dgm:spPr/>
    </dgm:pt>
    <dgm:pt modelId="{5B6CC29A-CAE3-4811-ADE0-2BDE2D9FA931}" type="pres">
      <dgm:prSet presAssocID="{7BFBB619-3F99-4065-A8FA-4995A27AC9B0}" presName="bgRect" presStyleLbl="bgShp" presStyleIdx="5" presStyleCnt="6"/>
      <dgm:spPr/>
    </dgm:pt>
    <dgm:pt modelId="{F0030E20-1453-4C9D-96EB-CFCF4E36303E}" type="pres">
      <dgm:prSet presAssocID="{7BFBB619-3F99-4065-A8FA-4995A27AC9B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edical"/>
        </a:ext>
      </dgm:extLst>
    </dgm:pt>
    <dgm:pt modelId="{0FBD1BE6-110D-45A9-AD82-1A5D7C8EC3F0}" type="pres">
      <dgm:prSet presAssocID="{7BFBB619-3F99-4065-A8FA-4995A27AC9B0}" presName="spaceRect" presStyleCnt="0"/>
      <dgm:spPr/>
    </dgm:pt>
    <dgm:pt modelId="{2FF546EB-B36E-4FCE-B090-DB8EBAEDA7B9}" type="pres">
      <dgm:prSet presAssocID="{7BFBB619-3F99-4065-A8FA-4995A27AC9B0}" presName="parTx" presStyleLbl="revTx" presStyleIdx="5" presStyleCnt="6">
        <dgm:presLayoutVars>
          <dgm:chMax val="0"/>
          <dgm:chPref val="0"/>
        </dgm:presLayoutVars>
      </dgm:prSet>
      <dgm:spPr/>
    </dgm:pt>
  </dgm:ptLst>
  <dgm:cxnLst>
    <dgm:cxn modelId="{1E2EF520-C1FF-424E-B8D2-5F4FEBF1D1DF}" type="presOf" srcId="{7BFBB619-3F99-4065-A8FA-4995A27AC9B0}" destId="{2FF546EB-B36E-4FCE-B090-DB8EBAEDA7B9}" srcOrd="0" destOrd="0" presId="urn:microsoft.com/office/officeart/2018/2/layout/IconVerticalSolidList"/>
    <dgm:cxn modelId="{4CC50E2B-8AE8-476D-8D82-522AED0CE174}" srcId="{3CE3B62D-7C10-41FF-9C86-05FF1642D229}" destId="{E8887E94-1A0D-4BEA-8EE2-626DE8371302}" srcOrd="3" destOrd="0" parTransId="{C69036D7-65B1-4A3D-9CE6-4C7032633FC5}" sibTransId="{7A3031A4-729F-46E0-B43D-A6D8D3EE5685}"/>
    <dgm:cxn modelId="{BFFB695C-6DAB-4B49-BA82-8279A422978F}" type="presOf" srcId="{E8887E94-1A0D-4BEA-8EE2-626DE8371302}" destId="{C25D64A7-8C0E-45A5-B8CC-65C0D4FD0818}" srcOrd="0" destOrd="0" presId="urn:microsoft.com/office/officeart/2018/2/layout/IconVerticalSolidList"/>
    <dgm:cxn modelId="{18449846-2737-40B1-82F7-38FB5F5A40EF}" type="presOf" srcId="{3CE3B62D-7C10-41FF-9C86-05FF1642D229}" destId="{ED533722-DB3F-46DE-977C-EBBCB60CDBCB}" srcOrd="0" destOrd="0" presId="urn:microsoft.com/office/officeart/2018/2/layout/IconVerticalSolidList"/>
    <dgm:cxn modelId="{28963F6D-0307-48C5-8373-5B6495183674}" srcId="{3CE3B62D-7C10-41FF-9C86-05FF1642D229}" destId="{8F3D381D-62A8-4019-9889-0FE6EB0D564A}" srcOrd="2" destOrd="0" parTransId="{DE2F5591-DAC0-495E-909A-CBCFB78DA9F0}" sibTransId="{A15CBE45-04C7-4770-A022-A90FCBE15DBF}"/>
    <dgm:cxn modelId="{9DBB786D-CA33-4119-9B82-E72DF6143F82}" srcId="{3CE3B62D-7C10-41FF-9C86-05FF1642D229}" destId="{9A2F3860-7C39-4034-8F07-394A200295F9}" srcOrd="4" destOrd="0" parTransId="{3299348D-84EC-4663-9845-54CE4F96B37B}" sibTransId="{A32543F8-B0C4-44DC-B7BC-874DA72920CB}"/>
    <dgm:cxn modelId="{A2627970-D252-46C9-AE5D-06721F9F7B52}" srcId="{3CE3B62D-7C10-41FF-9C86-05FF1642D229}" destId="{7BFBB619-3F99-4065-A8FA-4995A27AC9B0}" srcOrd="5" destOrd="0" parTransId="{4647C6AF-F348-4491-9E62-63F55648D6E6}" sibTransId="{0686B746-5C5A-476B-8D28-305C953DE07B}"/>
    <dgm:cxn modelId="{CA0FE571-217F-4696-9406-60199C810429}" srcId="{3CE3B62D-7C10-41FF-9C86-05FF1642D229}" destId="{CAEB60A3-1E90-4C34-9FB3-DF22D9A41DCB}" srcOrd="1" destOrd="0" parTransId="{F4EBAF2F-1079-4E4C-9A23-CECF938CBF0F}" sibTransId="{5CC0E94F-FA9F-4130-BD5D-B3C4497A2E4B}"/>
    <dgm:cxn modelId="{CDF3E292-1404-4009-8454-17C7F46A1076}" type="presOf" srcId="{8F3D381D-62A8-4019-9889-0FE6EB0D564A}" destId="{3B2BAF37-8AC0-430F-9C84-EBA921C80C59}" srcOrd="0" destOrd="0" presId="urn:microsoft.com/office/officeart/2018/2/layout/IconVerticalSolidList"/>
    <dgm:cxn modelId="{E5EFEAA2-4641-44B7-A359-C2B5F980071E}" type="presOf" srcId="{9A2F3860-7C39-4034-8F07-394A200295F9}" destId="{1C56B9E7-5281-463F-9C49-4F6132C065C6}" srcOrd="0" destOrd="0" presId="urn:microsoft.com/office/officeart/2018/2/layout/IconVerticalSolidList"/>
    <dgm:cxn modelId="{0B5B64BA-2705-423F-9821-0A08C546F28B}" srcId="{3CE3B62D-7C10-41FF-9C86-05FF1642D229}" destId="{75CB6F3A-B5DE-4D2F-AC3D-778B8972CB42}" srcOrd="0" destOrd="0" parTransId="{875AB11F-58FA-4546-9292-9C7BEEA3924C}" sibTransId="{B0285E21-5391-4479-A5A9-BD0E80973C67}"/>
    <dgm:cxn modelId="{35682ECC-EF98-4013-B64F-248A9713D108}" type="presOf" srcId="{75CB6F3A-B5DE-4D2F-AC3D-778B8972CB42}" destId="{FBFD02CF-6AF2-4AB7-801D-69B711699241}" srcOrd="0" destOrd="0" presId="urn:microsoft.com/office/officeart/2018/2/layout/IconVerticalSolidList"/>
    <dgm:cxn modelId="{899321E0-7461-4340-B73F-0EE08DE3ABD0}" type="presOf" srcId="{CAEB60A3-1E90-4C34-9FB3-DF22D9A41DCB}" destId="{CC1BF061-4BBB-49C0-A1AA-B8C9037D7AEF}" srcOrd="0" destOrd="0" presId="urn:microsoft.com/office/officeart/2018/2/layout/IconVerticalSolidList"/>
    <dgm:cxn modelId="{4A9D7DC4-7FEB-4DD8-91E6-F27606B05DD2}" type="presParOf" srcId="{ED533722-DB3F-46DE-977C-EBBCB60CDBCB}" destId="{22C32E0B-DDF8-409F-8806-99C8C2062C64}" srcOrd="0" destOrd="0" presId="urn:microsoft.com/office/officeart/2018/2/layout/IconVerticalSolidList"/>
    <dgm:cxn modelId="{F78A9937-F4A5-4CCA-BB69-2B564C194B29}" type="presParOf" srcId="{22C32E0B-DDF8-409F-8806-99C8C2062C64}" destId="{8985FB84-5015-4833-876F-A8A2C30FB645}" srcOrd="0" destOrd="0" presId="urn:microsoft.com/office/officeart/2018/2/layout/IconVerticalSolidList"/>
    <dgm:cxn modelId="{39B7BB83-D096-4E9B-9BEA-42323AA0223B}" type="presParOf" srcId="{22C32E0B-DDF8-409F-8806-99C8C2062C64}" destId="{1C666ACC-F7AC-4BCE-9065-63C0624AB930}" srcOrd="1" destOrd="0" presId="urn:microsoft.com/office/officeart/2018/2/layout/IconVerticalSolidList"/>
    <dgm:cxn modelId="{105D6538-AA6F-436E-BCF8-8F0A3E1D3C3D}" type="presParOf" srcId="{22C32E0B-DDF8-409F-8806-99C8C2062C64}" destId="{2E84E4AA-30D9-46EC-85A0-DA1EB276EED6}" srcOrd="2" destOrd="0" presId="urn:microsoft.com/office/officeart/2018/2/layout/IconVerticalSolidList"/>
    <dgm:cxn modelId="{A782F99F-7202-4163-BEFD-2F7BC2CE0C42}" type="presParOf" srcId="{22C32E0B-DDF8-409F-8806-99C8C2062C64}" destId="{FBFD02CF-6AF2-4AB7-801D-69B711699241}" srcOrd="3" destOrd="0" presId="urn:microsoft.com/office/officeart/2018/2/layout/IconVerticalSolidList"/>
    <dgm:cxn modelId="{45975D80-6120-467F-886D-DBFAAF4DF85B}" type="presParOf" srcId="{ED533722-DB3F-46DE-977C-EBBCB60CDBCB}" destId="{0B69CE4E-11EF-459C-9C86-73516EF7F605}" srcOrd="1" destOrd="0" presId="urn:microsoft.com/office/officeart/2018/2/layout/IconVerticalSolidList"/>
    <dgm:cxn modelId="{97E68FC5-48BE-455E-AB2A-549A7A8DA4E6}" type="presParOf" srcId="{ED533722-DB3F-46DE-977C-EBBCB60CDBCB}" destId="{93126D63-B456-4140-959B-5C569B6A6C22}" srcOrd="2" destOrd="0" presId="urn:microsoft.com/office/officeart/2018/2/layout/IconVerticalSolidList"/>
    <dgm:cxn modelId="{FE13E459-2F2A-4D17-9560-BCF8EF4156E1}" type="presParOf" srcId="{93126D63-B456-4140-959B-5C569B6A6C22}" destId="{41E3738F-6EB5-4EA2-AF80-C32BBFD7A1A9}" srcOrd="0" destOrd="0" presId="urn:microsoft.com/office/officeart/2018/2/layout/IconVerticalSolidList"/>
    <dgm:cxn modelId="{EDAD9B6F-720C-43E1-B097-E8188EDFF3D3}" type="presParOf" srcId="{93126D63-B456-4140-959B-5C569B6A6C22}" destId="{4D35C117-D60A-45B5-9685-115CE581DDB5}" srcOrd="1" destOrd="0" presId="urn:microsoft.com/office/officeart/2018/2/layout/IconVerticalSolidList"/>
    <dgm:cxn modelId="{B08ED641-C43F-4A0B-8F22-FB0987D3BF31}" type="presParOf" srcId="{93126D63-B456-4140-959B-5C569B6A6C22}" destId="{5DBEB0A2-58B3-4F38-938B-82E30737F4BE}" srcOrd="2" destOrd="0" presId="urn:microsoft.com/office/officeart/2018/2/layout/IconVerticalSolidList"/>
    <dgm:cxn modelId="{704C75A9-A018-4F4C-B60F-7C7FE593EE8D}" type="presParOf" srcId="{93126D63-B456-4140-959B-5C569B6A6C22}" destId="{CC1BF061-4BBB-49C0-A1AA-B8C9037D7AEF}" srcOrd="3" destOrd="0" presId="urn:microsoft.com/office/officeart/2018/2/layout/IconVerticalSolidList"/>
    <dgm:cxn modelId="{C2786947-B76E-4E77-B596-FBA205A90D89}" type="presParOf" srcId="{ED533722-DB3F-46DE-977C-EBBCB60CDBCB}" destId="{2492DAE9-820A-4042-8ADF-1C705DC29F8A}" srcOrd="3" destOrd="0" presId="urn:microsoft.com/office/officeart/2018/2/layout/IconVerticalSolidList"/>
    <dgm:cxn modelId="{1167FEDF-CD92-4AA1-97E7-40899E4CA0EA}" type="presParOf" srcId="{ED533722-DB3F-46DE-977C-EBBCB60CDBCB}" destId="{B405D64B-C5BE-4D19-AC0C-A59FE8ECB840}" srcOrd="4" destOrd="0" presId="urn:microsoft.com/office/officeart/2018/2/layout/IconVerticalSolidList"/>
    <dgm:cxn modelId="{4394BA8E-9E67-4F89-B11D-C138FD52005D}" type="presParOf" srcId="{B405D64B-C5BE-4D19-AC0C-A59FE8ECB840}" destId="{74D88AD9-C981-4F6E-BE8C-9C7C45F3190C}" srcOrd="0" destOrd="0" presId="urn:microsoft.com/office/officeart/2018/2/layout/IconVerticalSolidList"/>
    <dgm:cxn modelId="{869EECEB-651B-4941-9D52-790AED5D8496}" type="presParOf" srcId="{B405D64B-C5BE-4D19-AC0C-A59FE8ECB840}" destId="{52F222FC-097B-4F85-A975-01FE5D2A1238}" srcOrd="1" destOrd="0" presId="urn:microsoft.com/office/officeart/2018/2/layout/IconVerticalSolidList"/>
    <dgm:cxn modelId="{14B35D87-D680-46DE-A0DB-949C71E1ABFE}" type="presParOf" srcId="{B405D64B-C5BE-4D19-AC0C-A59FE8ECB840}" destId="{CA551DC6-CE16-4132-A8D6-756A63FD0B21}" srcOrd="2" destOrd="0" presId="urn:microsoft.com/office/officeart/2018/2/layout/IconVerticalSolidList"/>
    <dgm:cxn modelId="{31AC96A4-0BEB-4FE9-969A-E332A8C22332}" type="presParOf" srcId="{B405D64B-C5BE-4D19-AC0C-A59FE8ECB840}" destId="{3B2BAF37-8AC0-430F-9C84-EBA921C80C59}" srcOrd="3" destOrd="0" presId="urn:microsoft.com/office/officeart/2018/2/layout/IconVerticalSolidList"/>
    <dgm:cxn modelId="{FBF27AAF-79AD-4969-AE42-953F4018A93E}" type="presParOf" srcId="{ED533722-DB3F-46DE-977C-EBBCB60CDBCB}" destId="{70EC7880-159D-44D3-A240-5FD5D839C579}" srcOrd="5" destOrd="0" presId="urn:microsoft.com/office/officeart/2018/2/layout/IconVerticalSolidList"/>
    <dgm:cxn modelId="{D5EFB12B-7553-419E-AF2A-726E8C16B660}" type="presParOf" srcId="{ED533722-DB3F-46DE-977C-EBBCB60CDBCB}" destId="{CC304BAE-366C-4E1D-B941-EF7EE032F906}" srcOrd="6" destOrd="0" presId="urn:microsoft.com/office/officeart/2018/2/layout/IconVerticalSolidList"/>
    <dgm:cxn modelId="{BC1A58C1-1624-4A2B-8F6E-CFBB7FFA4765}" type="presParOf" srcId="{CC304BAE-366C-4E1D-B941-EF7EE032F906}" destId="{EDCBADC4-7121-4538-A486-5C3CB1D3DF92}" srcOrd="0" destOrd="0" presId="urn:microsoft.com/office/officeart/2018/2/layout/IconVerticalSolidList"/>
    <dgm:cxn modelId="{A8189E22-DE60-4D51-96B9-2C08B0A5BC47}" type="presParOf" srcId="{CC304BAE-366C-4E1D-B941-EF7EE032F906}" destId="{9A86E1A6-63B3-471C-9DE0-E68375001709}" srcOrd="1" destOrd="0" presId="urn:microsoft.com/office/officeart/2018/2/layout/IconVerticalSolidList"/>
    <dgm:cxn modelId="{50FA0CE4-78F7-439B-A406-A8F0654564EE}" type="presParOf" srcId="{CC304BAE-366C-4E1D-B941-EF7EE032F906}" destId="{8D65565C-5CA0-42BE-AEC7-A9A31BCFECBB}" srcOrd="2" destOrd="0" presId="urn:microsoft.com/office/officeart/2018/2/layout/IconVerticalSolidList"/>
    <dgm:cxn modelId="{BCB18CE3-58B0-4FD8-AC53-08D83051F0B2}" type="presParOf" srcId="{CC304BAE-366C-4E1D-B941-EF7EE032F906}" destId="{C25D64A7-8C0E-45A5-B8CC-65C0D4FD0818}" srcOrd="3" destOrd="0" presId="urn:microsoft.com/office/officeart/2018/2/layout/IconVerticalSolidList"/>
    <dgm:cxn modelId="{2CA2AED2-2E1A-41BF-8027-3B3368C554DC}" type="presParOf" srcId="{ED533722-DB3F-46DE-977C-EBBCB60CDBCB}" destId="{421448DC-0AD8-4EDB-92C3-B1528CA83D36}" srcOrd="7" destOrd="0" presId="urn:microsoft.com/office/officeart/2018/2/layout/IconVerticalSolidList"/>
    <dgm:cxn modelId="{4E4543C3-F0B4-4D07-BEE4-8C8A295CFE32}" type="presParOf" srcId="{ED533722-DB3F-46DE-977C-EBBCB60CDBCB}" destId="{F01724AD-EBDC-412C-8D1D-E555AA0D7948}" srcOrd="8" destOrd="0" presId="urn:microsoft.com/office/officeart/2018/2/layout/IconVerticalSolidList"/>
    <dgm:cxn modelId="{BF47D0EC-BB9E-4E9D-B25D-5E0CE90244D2}" type="presParOf" srcId="{F01724AD-EBDC-412C-8D1D-E555AA0D7948}" destId="{E6837ADB-0E0E-4758-A390-CD24250CEDEA}" srcOrd="0" destOrd="0" presId="urn:microsoft.com/office/officeart/2018/2/layout/IconVerticalSolidList"/>
    <dgm:cxn modelId="{736CD909-7390-4CEF-9D96-6C13B9A7416C}" type="presParOf" srcId="{F01724AD-EBDC-412C-8D1D-E555AA0D7948}" destId="{843EACD5-372E-41F8-A15B-688B39A3E8B3}" srcOrd="1" destOrd="0" presId="urn:microsoft.com/office/officeart/2018/2/layout/IconVerticalSolidList"/>
    <dgm:cxn modelId="{09852122-0147-40AF-9AD1-1336005BED8B}" type="presParOf" srcId="{F01724AD-EBDC-412C-8D1D-E555AA0D7948}" destId="{15DCB01C-6830-46CE-A5CB-B41DB54855DC}" srcOrd="2" destOrd="0" presId="urn:microsoft.com/office/officeart/2018/2/layout/IconVerticalSolidList"/>
    <dgm:cxn modelId="{6EF6AD11-630B-469B-AE07-440D8CEDBB29}" type="presParOf" srcId="{F01724AD-EBDC-412C-8D1D-E555AA0D7948}" destId="{1C56B9E7-5281-463F-9C49-4F6132C065C6}" srcOrd="3" destOrd="0" presId="urn:microsoft.com/office/officeart/2018/2/layout/IconVerticalSolidList"/>
    <dgm:cxn modelId="{47D431BF-D688-415B-A845-29B114F68C9F}" type="presParOf" srcId="{ED533722-DB3F-46DE-977C-EBBCB60CDBCB}" destId="{C2FD57C9-9994-4961-8772-157B04CC2EEB}" srcOrd="9" destOrd="0" presId="urn:microsoft.com/office/officeart/2018/2/layout/IconVerticalSolidList"/>
    <dgm:cxn modelId="{3FAD56A7-D25A-47A4-8BD5-AA5F5030479E}" type="presParOf" srcId="{ED533722-DB3F-46DE-977C-EBBCB60CDBCB}" destId="{22C3AB24-1C6E-402C-B652-3DEAEEC70F81}" srcOrd="10" destOrd="0" presId="urn:microsoft.com/office/officeart/2018/2/layout/IconVerticalSolidList"/>
    <dgm:cxn modelId="{2DD06CD3-F87D-421C-A1EF-78482C4A6BA1}" type="presParOf" srcId="{22C3AB24-1C6E-402C-B652-3DEAEEC70F81}" destId="{5B6CC29A-CAE3-4811-ADE0-2BDE2D9FA931}" srcOrd="0" destOrd="0" presId="urn:microsoft.com/office/officeart/2018/2/layout/IconVerticalSolidList"/>
    <dgm:cxn modelId="{6728ADB7-F4A8-4B87-9221-54718C4761C7}" type="presParOf" srcId="{22C3AB24-1C6E-402C-B652-3DEAEEC70F81}" destId="{F0030E20-1453-4C9D-96EB-CFCF4E36303E}" srcOrd="1" destOrd="0" presId="urn:microsoft.com/office/officeart/2018/2/layout/IconVerticalSolidList"/>
    <dgm:cxn modelId="{B46B03B9-0FD2-40E3-99FB-B048E3B15135}" type="presParOf" srcId="{22C3AB24-1C6E-402C-B652-3DEAEEC70F81}" destId="{0FBD1BE6-110D-45A9-AD82-1A5D7C8EC3F0}" srcOrd="2" destOrd="0" presId="urn:microsoft.com/office/officeart/2018/2/layout/IconVerticalSolidList"/>
    <dgm:cxn modelId="{0C786D47-7111-424F-B5F1-11292104C6AB}" type="presParOf" srcId="{22C3AB24-1C6E-402C-B652-3DEAEEC70F81}" destId="{2FF546EB-B36E-4FCE-B090-DB8EBAEDA7B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E746AE-237C-4200-9265-ADFAC1E843A4}"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GB"/>
        </a:p>
      </dgm:t>
    </dgm:pt>
    <dgm:pt modelId="{A7B077B3-598B-4E59-9344-02FA08E7C31A}">
      <dgm:prSet phldrT="[Text]"/>
      <dgm:spPr/>
      <dgm:t>
        <a:bodyPr/>
        <a:lstStyle/>
        <a:p>
          <a:r>
            <a:rPr lang="en-GB">
              <a:latin typeface="Arial" panose="020B0604020202020204" pitchFamily="34" charset="0"/>
              <a:cs typeface="Arial" panose="020B0604020202020204" pitchFamily="34" charset="0"/>
            </a:rPr>
            <a:t>Search Algorithms</a:t>
          </a:r>
        </a:p>
      </dgm:t>
    </dgm:pt>
    <dgm:pt modelId="{9BD47D70-9735-430F-ABDD-27466F7E7969}" type="parTrans" cxnId="{AA0B9D26-CF73-495D-83B9-56AD06B53607}">
      <dgm:prSet/>
      <dgm:spPr/>
      <dgm:t>
        <a:bodyPr/>
        <a:lstStyle/>
        <a:p>
          <a:endParaRPr lang="en-GB"/>
        </a:p>
      </dgm:t>
    </dgm:pt>
    <dgm:pt modelId="{3EC37261-5B05-492E-B6B0-D3CD2C2976AD}" type="sibTrans" cxnId="{AA0B9D26-CF73-495D-83B9-56AD06B53607}">
      <dgm:prSet/>
      <dgm:spPr/>
      <dgm:t>
        <a:bodyPr/>
        <a:lstStyle/>
        <a:p>
          <a:endParaRPr lang="en-GB"/>
        </a:p>
      </dgm:t>
    </dgm:pt>
    <dgm:pt modelId="{79549E7A-8856-4D98-A2A7-05797EF16C80}">
      <dgm:prSet/>
      <dgm:spPr/>
      <dgm:t>
        <a:bodyPr/>
        <a:lstStyle/>
        <a:p>
          <a:r>
            <a:rPr lang="en-GB">
              <a:latin typeface="Arial" panose="020B0604020202020204" pitchFamily="34" charset="0"/>
              <a:cs typeface="Arial" panose="020B0604020202020204" pitchFamily="34" charset="0"/>
            </a:rPr>
            <a:t>Uninformed</a:t>
          </a:r>
        </a:p>
      </dgm:t>
    </dgm:pt>
    <dgm:pt modelId="{CE2CE862-C357-4FD9-9FD5-3F2F5D093A8E}" type="parTrans" cxnId="{78F3D2D3-4688-4929-8651-20047BF3DD36}">
      <dgm:prSet/>
      <dgm:spPr/>
      <dgm:t>
        <a:bodyPr/>
        <a:lstStyle/>
        <a:p>
          <a:endParaRPr lang="en-GB">
            <a:latin typeface="Arial" panose="020B0604020202020204" pitchFamily="34" charset="0"/>
            <a:cs typeface="Arial" panose="020B0604020202020204" pitchFamily="34" charset="0"/>
          </a:endParaRPr>
        </a:p>
      </dgm:t>
    </dgm:pt>
    <dgm:pt modelId="{B1454990-0752-40FF-A299-2AE02BAE922C}" type="sibTrans" cxnId="{78F3D2D3-4688-4929-8651-20047BF3DD36}">
      <dgm:prSet/>
      <dgm:spPr/>
      <dgm:t>
        <a:bodyPr/>
        <a:lstStyle/>
        <a:p>
          <a:endParaRPr lang="en-GB"/>
        </a:p>
      </dgm:t>
    </dgm:pt>
    <dgm:pt modelId="{A6345305-41D4-42CB-8A28-37DF27BE3060}">
      <dgm:prSet/>
      <dgm:spPr/>
      <dgm:t>
        <a:bodyPr/>
        <a:lstStyle/>
        <a:p>
          <a:r>
            <a:rPr lang="en-GB">
              <a:latin typeface="Arial" panose="020B0604020202020204" pitchFamily="34" charset="0"/>
              <a:cs typeface="Arial" panose="020B0604020202020204" pitchFamily="34" charset="0"/>
            </a:rPr>
            <a:t>Depth First Search (DFS) </a:t>
          </a:r>
        </a:p>
      </dgm:t>
    </dgm:pt>
    <dgm:pt modelId="{A61DF53F-B212-469D-8DCF-87AF2C9D7D6E}" type="parTrans" cxnId="{EE314F3C-47F5-4F85-ADC4-48AA5B5C287D}">
      <dgm:prSet/>
      <dgm:spPr/>
      <dgm:t>
        <a:bodyPr/>
        <a:lstStyle/>
        <a:p>
          <a:endParaRPr lang="en-GB">
            <a:latin typeface="Arial" panose="020B0604020202020204" pitchFamily="34" charset="0"/>
            <a:cs typeface="Arial" panose="020B0604020202020204" pitchFamily="34" charset="0"/>
          </a:endParaRPr>
        </a:p>
      </dgm:t>
    </dgm:pt>
    <dgm:pt modelId="{80066D46-A552-458B-B303-D25A550BC068}" type="sibTrans" cxnId="{EE314F3C-47F5-4F85-ADC4-48AA5B5C287D}">
      <dgm:prSet/>
      <dgm:spPr/>
      <dgm:t>
        <a:bodyPr/>
        <a:lstStyle/>
        <a:p>
          <a:endParaRPr lang="en-GB"/>
        </a:p>
      </dgm:t>
    </dgm:pt>
    <dgm:pt modelId="{BA39AD15-8472-4237-994D-7FAA3645856C}">
      <dgm:prSet/>
      <dgm:spPr/>
      <dgm:t>
        <a:bodyPr/>
        <a:lstStyle/>
        <a:p>
          <a:r>
            <a:rPr lang="en-GB">
              <a:latin typeface="Arial" panose="020B0604020202020204" pitchFamily="34" charset="0"/>
              <a:cs typeface="Arial" panose="020B0604020202020204" pitchFamily="34" charset="0"/>
            </a:rPr>
            <a:t>Breadth First Search (BFS) </a:t>
          </a:r>
        </a:p>
      </dgm:t>
    </dgm:pt>
    <dgm:pt modelId="{F3015F4D-8B50-4620-B89D-FE0C52F2999D}" type="parTrans" cxnId="{49A802FE-AFB1-4C49-A9A3-DF40ECCCE78C}">
      <dgm:prSet/>
      <dgm:spPr/>
      <dgm:t>
        <a:bodyPr/>
        <a:lstStyle/>
        <a:p>
          <a:endParaRPr lang="en-GB">
            <a:latin typeface="Arial" panose="020B0604020202020204" pitchFamily="34" charset="0"/>
            <a:cs typeface="Arial" panose="020B0604020202020204" pitchFamily="34" charset="0"/>
          </a:endParaRPr>
        </a:p>
      </dgm:t>
    </dgm:pt>
    <dgm:pt modelId="{6CCAF018-B617-456A-9F4E-BB44EFDA202B}" type="sibTrans" cxnId="{49A802FE-AFB1-4C49-A9A3-DF40ECCCE78C}">
      <dgm:prSet/>
      <dgm:spPr/>
      <dgm:t>
        <a:bodyPr/>
        <a:lstStyle/>
        <a:p>
          <a:endParaRPr lang="en-GB"/>
        </a:p>
      </dgm:t>
    </dgm:pt>
    <dgm:pt modelId="{217F0487-2D70-4ABB-84B6-103D25094896}">
      <dgm:prSet/>
      <dgm:spPr/>
      <dgm:t>
        <a:bodyPr/>
        <a:lstStyle/>
        <a:p>
          <a:r>
            <a:rPr lang="en-GB">
              <a:latin typeface="Arial" panose="020B0604020202020204" pitchFamily="34" charset="0"/>
              <a:cs typeface="Arial" panose="020B0604020202020204" pitchFamily="34" charset="0"/>
            </a:rPr>
            <a:t>Uniform Cost Search (UCS) </a:t>
          </a:r>
        </a:p>
      </dgm:t>
    </dgm:pt>
    <dgm:pt modelId="{2DC38F5D-EA5C-45CF-B16C-9AE4E2F28013}" type="parTrans" cxnId="{AC7071EE-E130-4B48-BE6D-4CCF3E491F68}">
      <dgm:prSet/>
      <dgm:spPr/>
      <dgm:t>
        <a:bodyPr/>
        <a:lstStyle/>
        <a:p>
          <a:endParaRPr lang="en-GB">
            <a:latin typeface="Arial" panose="020B0604020202020204" pitchFamily="34" charset="0"/>
            <a:cs typeface="Arial" panose="020B0604020202020204" pitchFamily="34" charset="0"/>
          </a:endParaRPr>
        </a:p>
      </dgm:t>
    </dgm:pt>
    <dgm:pt modelId="{C7D71CC8-B4F4-4ABA-B636-0BF695085401}" type="sibTrans" cxnId="{AC7071EE-E130-4B48-BE6D-4CCF3E491F68}">
      <dgm:prSet/>
      <dgm:spPr/>
      <dgm:t>
        <a:bodyPr/>
        <a:lstStyle/>
        <a:p>
          <a:endParaRPr lang="en-GB"/>
        </a:p>
      </dgm:t>
    </dgm:pt>
    <dgm:pt modelId="{9CC84993-1D3F-40B0-91FF-6F89337C8017}">
      <dgm:prSet/>
      <dgm:spPr/>
      <dgm:t>
        <a:bodyPr/>
        <a:lstStyle/>
        <a:p>
          <a:r>
            <a:rPr lang="en-GB">
              <a:latin typeface="Arial" panose="020B0604020202020204" pitchFamily="34" charset="0"/>
              <a:cs typeface="Arial" panose="020B0604020202020204" pitchFamily="34" charset="0"/>
            </a:rPr>
            <a:t>Informed</a:t>
          </a:r>
        </a:p>
      </dgm:t>
    </dgm:pt>
    <dgm:pt modelId="{DE4E5765-1514-40E8-9405-7073FEA474D1}" type="parTrans" cxnId="{A9252BCB-DCA0-446E-8515-6AEE95AB4D91}">
      <dgm:prSet/>
      <dgm:spPr/>
      <dgm:t>
        <a:bodyPr/>
        <a:lstStyle/>
        <a:p>
          <a:endParaRPr lang="en-GB">
            <a:latin typeface="Arial" panose="020B0604020202020204" pitchFamily="34" charset="0"/>
            <a:cs typeface="Arial" panose="020B0604020202020204" pitchFamily="34" charset="0"/>
          </a:endParaRPr>
        </a:p>
      </dgm:t>
    </dgm:pt>
    <dgm:pt modelId="{8123EC94-8928-4F07-8707-FDAFF4F9F998}" type="sibTrans" cxnId="{A9252BCB-DCA0-446E-8515-6AEE95AB4D91}">
      <dgm:prSet/>
      <dgm:spPr/>
      <dgm:t>
        <a:bodyPr/>
        <a:lstStyle/>
        <a:p>
          <a:endParaRPr lang="en-GB"/>
        </a:p>
      </dgm:t>
    </dgm:pt>
    <dgm:pt modelId="{EA53415D-F216-4B55-808D-692DD56FA6B5}">
      <dgm:prSet/>
      <dgm:spPr/>
      <dgm:t>
        <a:bodyPr/>
        <a:lstStyle/>
        <a:p>
          <a:r>
            <a:rPr lang="en-GB">
              <a:latin typeface="Arial" panose="020B0604020202020204" pitchFamily="34" charset="0"/>
              <a:cs typeface="Arial" panose="020B0604020202020204" pitchFamily="34" charset="0"/>
            </a:rPr>
            <a:t>Greedy</a:t>
          </a:r>
        </a:p>
      </dgm:t>
    </dgm:pt>
    <dgm:pt modelId="{8B8E7D43-8706-4F01-94FF-8885D624BC36}" type="parTrans" cxnId="{9D1FD847-995B-4AE6-A81D-DD2EDC27E74B}">
      <dgm:prSet/>
      <dgm:spPr/>
      <dgm:t>
        <a:bodyPr/>
        <a:lstStyle/>
        <a:p>
          <a:endParaRPr lang="en-GB">
            <a:latin typeface="Arial" panose="020B0604020202020204" pitchFamily="34" charset="0"/>
            <a:cs typeface="Arial" panose="020B0604020202020204" pitchFamily="34" charset="0"/>
          </a:endParaRPr>
        </a:p>
      </dgm:t>
    </dgm:pt>
    <dgm:pt modelId="{C19989AE-7155-43BD-8169-D460BD1189E2}" type="sibTrans" cxnId="{9D1FD847-995B-4AE6-A81D-DD2EDC27E74B}">
      <dgm:prSet/>
      <dgm:spPr/>
      <dgm:t>
        <a:bodyPr/>
        <a:lstStyle/>
        <a:p>
          <a:endParaRPr lang="en-GB"/>
        </a:p>
      </dgm:t>
    </dgm:pt>
    <dgm:pt modelId="{C846E6AD-D399-421C-899D-D4A7F5269C53}">
      <dgm:prSet/>
      <dgm:spPr/>
      <dgm:t>
        <a:bodyPr/>
        <a:lstStyle/>
        <a:p>
          <a:r>
            <a:rPr lang="en-GB">
              <a:latin typeface="Arial" panose="020B0604020202020204" pitchFamily="34" charset="0"/>
              <a:cs typeface="Arial" panose="020B0604020202020204" pitchFamily="34" charset="0"/>
            </a:rPr>
            <a:t>A*</a:t>
          </a:r>
        </a:p>
      </dgm:t>
    </dgm:pt>
    <dgm:pt modelId="{48B1CD36-9E71-4C02-AF8B-33A651B47780}" type="parTrans" cxnId="{D5BB16D7-9117-4A46-90BF-339E6BC4FD9E}">
      <dgm:prSet/>
      <dgm:spPr/>
      <dgm:t>
        <a:bodyPr/>
        <a:lstStyle/>
        <a:p>
          <a:endParaRPr lang="en-GB">
            <a:latin typeface="Arial" panose="020B0604020202020204" pitchFamily="34" charset="0"/>
            <a:cs typeface="Arial" panose="020B0604020202020204" pitchFamily="34" charset="0"/>
          </a:endParaRPr>
        </a:p>
      </dgm:t>
    </dgm:pt>
    <dgm:pt modelId="{151BE2F6-90AB-473D-8C81-7BB04854AA9B}" type="sibTrans" cxnId="{D5BB16D7-9117-4A46-90BF-339E6BC4FD9E}">
      <dgm:prSet/>
      <dgm:spPr/>
      <dgm:t>
        <a:bodyPr/>
        <a:lstStyle/>
        <a:p>
          <a:endParaRPr lang="en-GB"/>
        </a:p>
      </dgm:t>
    </dgm:pt>
    <dgm:pt modelId="{38354771-2924-4040-857C-932F80956689}">
      <dgm:prSet/>
      <dgm:spPr/>
      <dgm:t>
        <a:bodyPr/>
        <a:lstStyle/>
        <a:p>
          <a:r>
            <a:rPr lang="en-GB">
              <a:latin typeface="Arial" panose="020B0604020202020204" pitchFamily="34" charset="0"/>
              <a:cs typeface="Arial" panose="020B0604020202020204" pitchFamily="34" charset="0"/>
            </a:rPr>
            <a:t>Graph</a:t>
          </a:r>
        </a:p>
      </dgm:t>
    </dgm:pt>
    <dgm:pt modelId="{9BFCD09D-5DB1-43AF-AFBD-083E6C3FE22B}" type="parTrans" cxnId="{235DE78C-315F-4EE7-B08C-A7C311E72F1F}">
      <dgm:prSet/>
      <dgm:spPr/>
      <dgm:t>
        <a:bodyPr/>
        <a:lstStyle/>
        <a:p>
          <a:endParaRPr lang="en-GB">
            <a:latin typeface="Arial" panose="020B0604020202020204" pitchFamily="34" charset="0"/>
            <a:cs typeface="Arial" panose="020B0604020202020204" pitchFamily="34" charset="0"/>
          </a:endParaRPr>
        </a:p>
      </dgm:t>
    </dgm:pt>
    <dgm:pt modelId="{793BF0D5-5F07-4FDC-9732-183357A9C003}" type="sibTrans" cxnId="{235DE78C-315F-4EE7-B08C-A7C311E72F1F}">
      <dgm:prSet/>
      <dgm:spPr/>
      <dgm:t>
        <a:bodyPr/>
        <a:lstStyle/>
        <a:p>
          <a:endParaRPr lang="en-GB"/>
        </a:p>
      </dgm:t>
    </dgm:pt>
    <dgm:pt modelId="{67DF8139-0C99-4FBE-A53C-67E40479FA35}" type="pres">
      <dgm:prSet presAssocID="{C0E746AE-237C-4200-9265-ADFAC1E843A4}" presName="diagram" presStyleCnt="0">
        <dgm:presLayoutVars>
          <dgm:chPref val="1"/>
          <dgm:dir/>
          <dgm:animOne val="branch"/>
          <dgm:animLvl val="lvl"/>
          <dgm:resizeHandles val="exact"/>
        </dgm:presLayoutVars>
      </dgm:prSet>
      <dgm:spPr/>
    </dgm:pt>
    <dgm:pt modelId="{27908E34-A489-4DB4-B41C-FF548B92F60D}" type="pres">
      <dgm:prSet presAssocID="{A7B077B3-598B-4E59-9344-02FA08E7C31A}" presName="root1" presStyleCnt="0"/>
      <dgm:spPr/>
    </dgm:pt>
    <dgm:pt modelId="{A707A57F-76C2-47BA-AE1B-04BA7E947F50}" type="pres">
      <dgm:prSet presAssocID="{A7B077B3-598B-4E59-9344-02FA08E7C31A}" presName="LevelOneTextNode" presStyleLbl="node0" presStyleIdx="0" presStyleCnt="1" custScaleX="235756" custLinFactNeighborX="-55652" custLinFactNeighborY="-24267">
        <dgm:presLayoutVars>
          <dgm:chPref val="3"/>
        </dgm:presLayoutVars>
      </dgm:prSet>
      <dgm:spPr/>
    </dgm:pt>
    <dgm:pt modelId="{0A134189-9A9D-4774-A0DE-0264361DE612}" type="pres">
      <dgm:prSet presAssocID="{A7B077B3-598B-4E59-9344-02FA08E7C31A}" presName="level2hierChild" presStyleCnt="0"/>
      <dgm:spPr/>
    </dgm:pt>
    <dgm:pt modelId="{24979D58-97A8-4FCC-8C81-3D09331DB19F}" type="pres">
      <dgm:prSet presAssocID="{CE2CE862-C357-4FD9-9FD5-3F2F5D093A8E}" presName="conn2-1" presStyleLbl="parChTrans1D2" presStyleIdx="0" presStyleCnt="2"/>
      <dgm:spPr/>
    </dgm:pt>
    <dgm:pt modelId="{193FE3A6-A8C0-4BC8-9180-64E335EE23E2}" type="pres">
      <dgm:prSet presAssocID="{CE2CE862-C357-4FD9-9FD5-3F2F5D093A8E}" presName="connTx" presStyleLbl="parChTrans1D2" presStyleIdx="0" presStyleCnt="2"/>
      <dgm:spPr/>
    </dgm:pt>
    <dgm:pt modelId="{BB2ACA97-8E76-4B1E-89F6-F5B3A471CAB4}" type="pres">
      <dgm:prSet presAssocID="{79549E7A-8856-4D98-A2A7-05797EF16C80}" presName="root2" presStyleCnt="0"/>
      <dgm:spPr/>
    </dgm:pt>
    <dgm:pt modelId="{5D955006-BF6D-4FAF-B7F6-C0C3EB3D8384}" type="pres">
      <dgm:prSet presAssocID="{79549E7A-8856-4D98-A2A7-05797EF16C80}" presName="LevelTwoTextNode" presStyleLbl="node2" presStyleIdx="0" presStyleCnt="2" custScaleX="196463" custLinFactNeighborX="-18695" custLinFactNeighborY="-1544">
        <dgm:presLayoutVars>
          <dgm:chPref val="3"/>
        </dgm:presLayoutVars>
      </dgm:prSet>
      <dgm:spPr/>
    </dgm:pt>
    <dgm:pt modelId="{7FC52001-1AA1-4163-BC04-9698AC424D8A}" type="pres">
      <dgm:prSet presAssocID="{79549E7A-8856-4D98-A2A7-05797EF16C80}" presName="level3hierChild" presStyleCnt="0"/>
      <dgm:spPr/>
    </dgm:pt>
    <dgm:pt modelId="{3796DF22-C1C3-4DC6-A565-F07023873FE4}" type="pres">
      <dgm:prSet presAssocID="{A61DF53F-B212-469D-8DCF-87AF2C9D7D6E}" presName="conn2-1" presStyleLbl="parChTrans1D3" presStyleIdx="0" presStyleCnt="6"/>
      <dgm:spPr/>
    </dgm:pt>
    <dgm:pt modelId="{484AB4D8-7275-4017-8E75-59507C0154B0}" type="pres">
      <dgm:prSet presAssocID="{A61DF53F-B212-469D-8DCF-87AF2C9D7D6E}" presName="connTx" presStyleLbl="parChTrans1D3" presStyleIdx="0" presStyleCnt="6"/>
      <dgm:spPr/>
    </dgm:pt>
    <dgm:pt modelId="{F1E173EC-EF13-4D12-AB32-72FC689EA6B8}" type="pres">
      <dgm:prSet presAssocID="{A6345305-41D4-42CB-8A28-37DF27BE3060}" presName="root2" presStyleCnt="0"/>
      <dgm:spPr/>
    </dgm:pt>
    <dgm:pt modelId="{AE2C9549-5469-4193-AB0F-CD8D3C7292C4}" type="pres">
      <dgm:prSet presAssocID="{A6345305-41D4-42CB-8A28-37DF27BE3060}" presName="LevelTwoTextNode" presStyleLbl="node3" presStyleIdx="0" presStyleCnt="6" custScaleX="157170" custLinFactNeighborX="69512" custLinFactNeighborY="-8708">
        <dgm:presLayoutVars>
          <dgm:chPref val="3"/>
        </dgm:presLayoutVars>
      </dgm:prSet>
      <dgm:spPr/>
    </dgm:pt>
    <dgm:pt modelId="{A4EBE519-007A-4794-A0E0-A0AA47856F95}" type="pres">
      <dgm:prSet presAssocID="{A6345305-41D4-42CB-8A28-37DF27BE3060}" presName="level3hierChild" presStyleCnt="0"/>
      <dgm:spPr/>
    </dgm:pt>
    <dgm:pt modelId="{04F863EA-A8DD-4BE3-A207-CDFD176605EB}" type="pres">
      <dgm:prSet presAssocID="{F3015F4D-8B50-4620-B89D-FE0C52F2999D}" presName="conn2-1" presStyleLbl="parChTrans1D3" presStyleIdx="1" presStyleCnt="6"/>
      <dgm:spPr/>
    </dgm:pt>
    <dgm:pt modelId="{8E6079A1-4CD2-4B26-B097-2614047FB56B}" type="pres">
      <dgm:prSet presAssocID="{F3015F4D-8B50-4620-B89D-FE0C52F2999D}" presName="connTx" presStyleLbl="parChTrans1D3" presStyleIdx="1" presStyleCnt="6"/>
      <dgm:spPr/>
    </dgm:pt>
    <dgm:pt modelId="{021DC342-43B9-4D98-B972-3CCB79F85E60}" type="pres">
      <dgm:prSet presAssocID="{BA39AD15-8472-4237-994D-7FAA3645856C}" presName="root2" presStyleCnt="0"/>
      <dgm:spPr/>
    </dgm:pt>
    <dgm:pt modelId="{FCD35CBD-F6A9-4A06-97B6-16CEBDD1AAA8}" type="pres">
      <dgm:prSet presAssocID="{BA39AD15-8472-4237-994D-7FAA3645856C}" presName="LevelTwoTextNode" presStyleLbl="node3" presStyleIdx="1" presStyleCnt="6" custScaleX="157637" custLinFactNeighborX="69512" custLinFactNeighborY="-7877">
        <dgm:presLayoutVars>
          <dgm:chPref val="3"/>
        </dgm:presLayoutVars>
      </dgm:prSet>
      <dgm:spPr/>
    </dgm:pt>
    <dgm:pt modelId="{725FB1AC-8366-4371-93B7-9F76FE837CA0}" type="pres">
      <dgm:prSet presAssocID="{BA39AD15-8472-4237-994D-7FAA3645856C}" presName="level3hierChild" presStyleCnt="0"/>
      <dgm:spPr/>
    </dgm:pt>
    <dgm:pt modelId="{D08CB5EA-C0F6-4FD2-900D-E20B61F39AD3}" type="pres">
      <dgm:prSet presAssocID="{2DC38F5D-EA5C-45CF-B16C-9AE4E2F28013}" presName="conn2-1" presStyleLbl="parChTrans1D3" presStyleIdx="2" presStyleCnt="6"/>
      <dgm:spPr/>
    </dgm:pt>
    <dgm:pt modelId="{44925612-A596-4CEB-BA89-F49EC5550853}" type="pres">
      <dgm:prSet presAssocID="{2DC38F5D-EA5C-45CF-B16C-9AE4E2F28013}" presName="connTx" presStyleLbl="parChTrans1D3" presStyleIdx="2" presStyleCnt="6"/>
      <dgm:spPr/>
    </dgm:pt>
    <dgm:pt modelId="{09E59EDF-AF6C-4046-8374-05DEE1346B44}" type="pres">
      <dgm:prSet presAssocID="{217F0487-2D70-4ABB-84B6-103D25094896}" presName="root2" presStyleCnt="0"/>
      <dgm:spPr/>
    </dgm:pt>
    <dgm:pt modelId="{916D079D-4E08-4C19-9F47-130E36B953BB}" type="pres">
      <dgm:prSet presAssocID="{217F0487-2D70-4ABB-84B6-103D25094896}" presName="LevelTwoTextNode" presStyleLbl="node3" presStyleIdx="2" presStyleCnt="6" custScaleX="157170" custLinFactNeighborX="69512" custLinFactNeighborY="-8708">
        <dgm:presLayoutVars>
          <dgm:chPref val="3"/>
        </dgm:presLayoutVars>
      </dgm:prSet>
      <dgm:spPr/>
    </dgm:pt>
    <dgm:pt modelId="{43B09366-8414-412E-89B5-11C7132607AC}" type="pres">
      <dgm:prSet presAssocID="{217F0487-2D70-4ABB-84B6-103D25094896}" presName="level3hierChild" presStyleCnt="0"/>
      <dgm:spPr/>
    </dgm:pt>
    <dgm:pt modelId="{B1A54241-9B46-4378-90DD-03E85B9AB06A}" type="pres">
      <dgm:prSet presAssocID="{DE4E5765-1514-40E8-9405-7073FEA474D1}" presName="conn2-1" presStyleLbl="parChTrans1D2" presStyleIdx="1" presStyleCnt="2"/>
      <dgm:spPr/>
    </dgm:pt>
    <dgm:pt modelId="{E8AC8B64-6AEC-4BB0-B76D-75E31BA1D09D}" type="pres">
      <dgm:prSet presAssocID="{DE4E5765-1514-40E8-9405-7073FEA474D1}" presName="connTx" presStyleLbl="parChTrans1D2" presStyleIdx="1" presStyleCnt="2"/>
      <dgm:spPr/>
    </dgm:pt>
    <dgm:pt modelId="{AC74DF72-1E2A-4B9D-8DB5-4D524D3DCA93}" type="pres">
      <dgm:prSet presAssocID="{9CC84993-1D3F-40B0-91FF-6F89337C8017}" presName="root2" presStyleCnt="0"/>
      <dgm:spPr/>
    </dgm:pt>
    <dgm:pt modelId="{82900609-859F-4042-B01E-16B8664CA8F2}" type="pres">
      <dgm:prSet presAssocID="{9CC84993-1D3F-40B0-91FF-6F89337C8017}" presName="LevelTwoTextNode" presStyleLbl="node2" presStyleIdx="1" presStyleCnt="2" custScaleX="196463" custLinFactNeighborX="-20106" custLinFactNeighborY="-18712">
        <dgm:presLayoutVars>
          <dgm:chPref val="3"/>
        </dgm:presLayoutVars>
      </dgm:prSet>
      <dgm:spPr/>
    </dgm:pt>
    <dgm:pt modelId="{D8732A4C-2565-4DAB-A67A-3B0CC583400D}" type="pres">
      <dgm:prSet presAssocID="{9CC84993-1D3F-40B0-91FF-6F89337C8017}" presName="level3hierChild" presStyleCnt="0"/>
      <dgm:spPr/>
    </dgm:pt>
    <dgm:pt modelId="{1FB91B50-5CF1-4286-96CE-E8946F5BC945}" type="pres">
      <dgm:prSet presAssocID="{8B8E7D43-8706-4F01-94FF-8885D624BC36}" presName="conn2-1" presStyleLbl="parChTrans1D3" presStyleIdx="3" presStyleCnt="6"/>
      <dgm:spPr/>
    </dgm:pt>
    <dgm:pt modelId="{33BAF5B9-166D-4E36-A752-9C436CA1F36F}" type="pres">
      <dgm:prSet presAssocID="{8B8E7D43-8706-4F01-94FF-8885D624BC36}" presName="connTx" presStyleLbl="parChTrans1D3" presStyleIdx="3" presStyleCnt="6"/>
      <dgm:spPr/>
    </dgm:pt>
    <dgm:pt modelId="{1D8F603D-B0A4-47D9-B7A4-E8AA2173F1B7}" type="pres">
      <dgm:prSet presAssocID="{EA53415D-F216-4B55-808D-692DD56FA6B5}" presName="root2" presStyleCnt="0"/>
      <dgm:spPr/>
    </dgm:pt>
    <dgm:pt modelId="{E06205B2-0026-4152-981F-EB4194918B8F}" type="pres">
      <dgm:prSet presAssocID="{EA53415D-F216-4B55-808D-692DD56FA6B5}" presName="LevelTwoTextNode" presStyleLbl="node3" presStyleIdx="3" presStyleCnt="6" custScaleX="157170" custLinFactNeighborX="74768" custLinFactNeighborY="-8708">
        <dgm:presLayoutVars>
          <dgm:chPref val="3"/>
        </dgm:presLayoutVars>
      </dgm:prSet>
      <dgm:spPr/>
    </dgm:pt>
    <dgm:pt modelId="{E42DDC50-701E-486E-AC88-97293A663A6C}" type="pres">
      <dgm:prSet presAssocID="{EA53415D-F216-4B55-808D-692DD56FA6B5}" presName="level3hierChild" presStyleCnt="0"/>
      <dgm:spPr/>
    </dgm:pt>
    <dgm:pt modelId="{A431EE55-51AA-43A0-B35D-B33688668118}" type="pres">
      <dgm:prSet presAssocID="{48B1CD36-9E71-4C02-AF8B-33A651B47780}" presName="conn2-1" presStyleLbl="parChTrans1D3" presStyleIdx="4" presStyleCnt="6"/>
      <dgm:spPr/>
    </dgm:pt>
    <dgm:pt modelId="{9EC24F25-3C06-48F9-A2F0-E3CAD817DDF6}" type="pres">
      <dgm:prSet presAssocID="{48B1CD36-9E71-4C02-AF8B-33A651B47780}" presName="connTx" presStyleLbl="parChTrans1D3" presStyleIdx="4" presStyleCnt="6"/>
      <dgm:spPr/>
    </dgm:pt>
    <dgm:pt modelId="{85178D5B-D887-4BC2-8EEA-F666268E06F2}" type="pres">
      <dgm:prSet presAssocID="{C846E6AD-D399-421C-899D-D4A7F5269C53}" presName="root2" presStyleCnt="0"/>
      <dgm:spPr/>
    </dgm:pt>
    <dgm:pt modelId="{5D1A4EFE-5EFF-4FEF-90A7-3DD6A1262E7A}" type="pres">
      <dgm:prSet presAssocID="{C846E6AD-D399-421C-899D-D4A7F5269C53}" presName="LevelTwoTextNode" presStyleLbl="node3" presStyleIdx="4" presStyleCnt="6" custScaleX="157170" custLinFactNeighborX="75828" custLinFactNeighborY="-18712">
        <dgm:presLayoutVars>
          <dgm:chPref val="3"/>
        </dgm:presLayoutVars>
      </dgm:prSet>
      <dgm:spPr/>
    </dgm:pt>
    <dgm:pt modelId="{72EE5D3A-8068-4C2F-8A36-52230430F6BA}" type="pres">
      <dgm:prSet presAssocID="{C846E6AD-D399-421C-899D-D4A7F5269C53}" presName="level3hierChild" presStyleCnt="0"/>
      <dgm:spPr/>
    </dgm:pt>
    <dgm:pt modelId="{B83199B1-05CB-47AC-A4B2-D30A843C0BD7}" type="pres">
      <dgm:prSet presAssocID="{9BFCD09D-5DB1-43AF-AFBD-083E6C3FE22B}" presName="conn2-1" presStyleLbl="parChTrans1D3" presStyleIdx="5" presStyleCnt="6"/>
      <dgm:spPr/>
    </dgm:pt>
    <dgm:pt modelId="{D7FFB67B-4EDA-463B-A8D2-76853B6986BB}" type="pres">
      <dgm:prSet presAssocID="{9BFCD09D-5DB1-43AF-AFBD-083E6C3FE22B}" presName="connTx" presStyleLbl="parChTrans1D3" presStyleIdx="5" presStyleCnt="6"/>
      <dgm:spPr/>
    </dgm:pt>
    <dgm:pt modelId="{15B2B4E6-A878-4F67-BDD4-0D95C26BFFD8}" type="pres">
      <dgm:prSet presAssocID="{38354771-2924-4040-857C-932F80956689}" presName="root2" presStyleCnt="0"/>
      <dgm:spPr/>
    </dgm:pt>
    <dgm:pt modelId="{AA5A5ADE-84EF-4FAC-8F05-B00261F3A7C1}" type="pres">
      <dgm:prSet presAssocID="{38354771-2924-4040-857C-932F80956689}" presName="LevelTwoTextNode" presStyleLbl="node3" presStyleIdx="5" presStyleCnt="6" custScaleX="157170" custLinFactNeighborX="75828" custLinFactNeighborY="-15157">
        <dgm:presLayoutVars>
          <dgm:chPref val="3"/>
        </dgm:presLayoutVars>
      </dgm:prSet>
      <dgm:spPr/>
    </dgm:pt>
    <dgm:pt modelId="{3DAE4F57-12D3-4024-BEE6-C07FAC55D049}" type="pres">
      <dgm:prSet presAssocID="{38354771-2924-4040-857C-932F80956689}" presName="level3hierChild" presStyleCnt="0"/>
      <dgm:spPr/>
    </dgm:pt>
  </dgm:ptLst>
  <dgm:cxnLst>
    <dgm:cxn modelId="{33EA6B03-40DB-4348-BADE-E682A10BECAB}" type="presOf" srcId="{A7B077B3-598B-4E59-9344-02FA08E7C31A}" destId="{A707A57F-76C2-47BA-AE1B-04BA7E947F50}" srcOrd="0" destOrd="0" presId="urn:microsoft.com/office/officeart/2005/8/layout/hierarchy2"/>
    <dgm:cxn modelId="{4FE78109-38EC-4021-8EBF-07C38E71E0FC}" type="presOf" srcId="{A61DF53F-B212-469D-8DCF-87AF2C9D7D6E}" destId="{484AB4D8-7275-4017-8E75-59507C0154B0}" srcOrd="1" destOrd="0" presId="urn:microsoft.com/office/officeart/2005/8/layout/hierarchy2"/>
    <dgm:cxn modelId="{14659014-3394-494F-B04F-6B46CC08990D}" type="presOf" srcId="{A61DF53F-B212-469D-8DCF-87AF2C9D7D6E}" destId="{3796DF22-C1C3-4DC6-A565-F07023873FE4}" srcOrd="0" destOrd="0" presId="urn:microsoft.com/office/officeart/2005/8/layout/hierarchy2"/>
    <dgm:cxn modelId="{A22E3718-F7F3-4536-9671-2C602E0E490F}" type="presOf" srcId="{9BFCD09D-5DB1-43AF-AFBD-083E6C3FE22B}" destId="{B83199B1-05CB-47AC-A4B2-D30A843C0BD7}" srcOrd="0" destOrd="0" presId="urn:microsoft.com/office/officeart/2005/8/layout/hierarchy2"/>
    <dgm:cxn modelId="{AA0B9D26-CF73-495D-83B9-56AD06B53607}" srcId="{C0E746AE-237C-4200-9265-ADFAC1E843A4}" destId="{A7B077B3-598B-4E59-9344-02FA08E7C31A}" srcOrd="0" destOrd="0" parTransId="{9BD47D70-9735-430F-ABDD-27466F7E7969}" sibTransId="{3EC37261-5B05-492E-B6B0-D3CD2C2976AD}"/>
    <dgm:cxn modelId="{1AAEAD26-E3B5-4BCD-937C-6C38A235EA89}" type="presOf" srcId="{2DC38F5D-EA5C-45CF-B16C-9AE4E2F28013}" destId="{44925612-A596-4CEB-BA89-F49EC5550853}" srcOrd="1" destOrd="0" presId="urn:microsoft.com/office/officeart/2005/8/layout/hierarchy2"/>
    <dgm:cxn modelId="{533A912D-5050-42C9-9903-EF4D033A85F5}" type="presOf" srcId="{BA39AD15-8472-4237-994D-7FAA3645856C}" destId="{FCD35CBD-F6A9-4A06-97B6-16CEBDD1AAA8}" srcOrd="0" destOrd="0" presId="urn:microsoft.com/office/officeart/2005/8/layout/hierarchy2"/>
    <dgm:cxn modelId="{9CB1DF3A-8D19-44FD-B619-91AFCDAD61D3}" type="presOf" srcId="{48B1CD36-9E71-4C02-AF8B-33A651B47780}" destId="{9EC24F25-3C06-48F9-A2F0-E3CAD817DDF6}" srcOrd="1" destOrd="0" presId="urn:microsoft.com/office/officeart/2005/8/layout/hierarchy2"/>
    <dgm:cxn modelId="{EE314F3C-47F5-4F85-ADC4-48AA5B5C287D}" srcId="{79549E7A-8856-4D98-A2A7-05797EF16C80}" destId="{A6345305-41D4-42CB-8A28-37DF27BE3060}" srcOrd="0" destOrd="0" parTransId="{A61DF53F-B212-469D-8DCF-87AF2C9D7D6E}" sibTransId="{80066D46-A552-458B-B303-D25A550BC068}"/>
    <dgm:cxn modelId="{EAB45262-C3F8-480F-ABA1-439A62DDD193}" type="presOf" srcId="{9CC84993-1D3F-40B0-91FF-6F89337C8017}" destId="{82900609-859F-4042-B01E-16B8664CA8F2}" srcOrd="0" destOrd="0" presId="urn:microsoft.com/office/officeart/2005/8/layout/hierarchy2"/>
    <dgm:cxn modelId="{94964A63-D004-4FA9-B233-950E027217BE}" type="presOf" srcId="{217F0487-2D70-4ABB-84B6-103D25094896}" destId="{916D079D-4E08-4C19-9F47-130E36B953BB}" srcOrd="0" destOrd="0" presId="urn:microsoft.com/office/officeart/2005/8/layout/hierarchy2"/>
    <dgm:cxn modelId="{1B4F7043-1573-4A48-8CF3-DF5D1B95F2E9}" type="presOf" srcId="{C846E6AD-D399-421C-899D-D4A7F5269C53}" destId="{5D1A4EFE-5EFF-4FEF-90A7-3DD6A1262E7A}" srcOrd="0" destOrd="0" presId="urn:microsoft.com/office/officeart/2005/8/layout/hierarchy2"/>
    <dgm:cxn modelId="{9D1FD847-995B-4AE6-A81D-DD2EDC27E74B}" srcId="{9CC84993-1D3F-40B0-91FF-6F89337C8017}" destId="{EA53415D-F216-4B55-808D-692DD56FA6B5}" srcOrd="0" destOrd="0" parTransId="{8B8E7D43-8706-4F01-94FF-8885D624BC36}" sibTransId="{C19989AE-7155-43BD-8169-D460BD1189E2}"/>
    <dgm:cxn modelId="{C6F60A4C-2DE9-4449-B460-D68FA36EAD83}" type="presOf" srcId="{CE2CE862-C357-4FD9-9FD5-3F2F5D093A8E}" destId="{24979D58-97A8-4FCC-8C81-3D09331DB19F}" srcOrd="0" destOrd="0" presId="urn:microsoft.com/office/officeart/2005/8/layout/hierarchy2"/>
    <dgm:cxn modelId="{19ABF650-17A0-4CFE-A413-A13C3DAA2698}" type="presOf" srcId="{C0E746AE-237C-4200-9265-ADFAC1E843A4}" destId="{67DF8139-0C99-4FBE-A53C-67E40479FA35}" srcOrd="0" destOrd="0" presId="urn:microsoft.com/office/officeart/2005/8/layout/hierarchy2"/>
    <dgm:cxn modelId="{91046F74-F793-457D-A216-138A4AFCA516}" type="presOf" srcId="{38354771-2924-4040-857C-932F80956689}" destId="{AA5A5ADE-84EF-4FAC-8F05-B00261F3A7C1}" srcOrd="0" destOrd="0" presId="urn:microsoft.com/office/officeart/2005/8/layout/hierarchy2"/>
    <dgm:cxn modelId="{682AF07B-8E17-4B73-A89F-7F3CB3FA1BC6}" type="presOf" srcId="{CE2CE862-C357-4FD9-9FD5-3F2F5D093A8E}" destId="{193FE3A6-A8C0-4BC8-9180-64E335EE23E2}" srcOrd="1" destOrd="0" presId="urn:microsoft.com/office/officeart/2005/8/layout/hierarchy2"/>
    <dgm:cxn modelId="{7218867C-3A64-4989-881B-DFCB2DAF461E}" type="presOf" srcId="{2DC38F5D-EA5C-45CF-B16C-9AE4E2F28013}" destId="{D08CB5EA-C0F6-4FD2-900D-E20B61F39AD3}" srcOrd="0" destOrd="0" presId="urn:microsoft.com/office/officeart/2005/8/layout/hierarchy2"/>
    <dgm:cxn modelId="{86686D7F-3F4F-4BBE-A574-30AE52EC7EDC}" type="presOf" srcId="{9BFCD09D-5DB1-43AF-AFBD-083E6C3FE22B}" destId="{D7FFB67B-4EDA-463B-A8D2-76853B6986BB}" srcOrd="1" destOrd="0" presId="urn:microsoft.com/office/officeart/2005/8/layout/hierarchy2"/>
    <dgm:cxn modelId="{13A97785-B464-4AE4-BAB5-D64E614F94E2}" type="presOf" srcId="{EA53415D-F216-4B55-808D-692DD56FA6B5}" destId="{E06205B2-0026-4152-981F-EB4194918B8F}" srcOrd="0" destOrd="0" presId="urn:microsoft.com/office/officeart/2005/8/layout/hierarchy2"/>
    <dgm:cxn modelId="{42D0C787-2CCF-41A7-8C79-BC6129EA0875}" type="presOf" srcId="{F3015F4D-8B50-4620-B89D-FE0C52F2999D}" destId="{04F863EA-A8DD-4BE3-A207-CDFD176605EB}" srcOrd="0" destOrd="0" presId="urn:microsoft.com/office/officeart/2005/8/layout/hierarchy2"/>
    <dgm:cxn modelId="{6A925689-8739-46EC-81CD-462CF9D5ED82}" type="presOf" srcId="{79549E7A-8856-4D98-A2A7-05797EF16C80}" destId="{5D955006-BF6D-4FAF-B7F6-C0C3EB3D8384}" srcOrd="0" destOrd="0" presId="urn:microsoft.com/office/officeart/2005/8/layout/hierarchy2"/>
    <dgm:cxn modelId="{235DE78C-315F-4EE7-B08C-A7C311E72F1F}" srcId="{9CC84993-1D3F-40B0-91FF-6F89337C8017}" destId="{38354771-2924-4040-857C-932F80956689}" srcOrd="2" destOrd="0" parTransId="{9BFCD09D-5DB1-43AF-AFBD-083E6C3FE22B}" sibTransId="{793BF0D5-5F07-4FDC-9732-183357A9C003}"/>
    <dgm:cxn modelId="{5356AAA9-4CE8-4DCD-B486-A03132415F4C}" type="presOf" srcId="{DE4E5765-1514-40E8-9405-7073FEA474D1}" destId="{B1A54241-9B46-4378-90DD-03E85B9AB06A}" srcOrd="0" destOrd="0" presId="urn:microsoft.com/office/officeart/2005/8/layout/hierarchy2"/>
    <dgm:cxn modelId="{52FAAAAA-71C6-4E03-BC4F-0782850C21BA}" type="presOf" srcId="{48B1CD36-9E71-4C02-AF8B-33A651B47780}" destId="{A431EE55-51AA-43A0-B35D-B33688668118}" srcOrd="0" destOrd="0" presId="urn:microsoft.com/office/officeart/2005/8/layout/hierarchy2"/>
    <dgm:cxn modelId="{96E868B5-1CDF-4B2B-A4A9-98D045BFCF55}" type="presOf" srcId="{F3015F4D-8B50-4620-B89D-FE0C52F2999D}" destId="{8E6079A1-4CD2-4B26-B097-2614047FB56B}" srcOrd="1" destOrd="0" presId="urn:microsoft.com/office/officeart/2005/8/layout/hierarchy2"/>
    <dgm:cxn modelId="{958C30C2-C51B-4144-8669-522F1ED0F3ED}" type="presOf" srcId="{8B8E7D43-8706-4F01-94FF-8885D624BC36}" destId="{1FB91B50-5CF1-4286-96CE-E8946F5BC945}" srcOrd="0" destOrd="0" presId="urn:microsoft.com/office/officeart/2005/8/layout/hierarchy2"/>
    <dgm:cxn modelId="{3AF983C7-91EF-4577-9B7E-D87B5B8BF088}" type="presOf" srcId="{DE4E5765-1514-40E8-9405-7073FEA474D1}" destId="{E8AC8B64-6AEC-4BB0-B76D-75E31BA1D09D}" srcOrd="1" destOrd="0" presId="urn:microsoft.com/office/officeart/2005/8/layout/hierarchy2"/>
    <dgm:cxn modelId="{A9252BCB-DCA0-446E-8515-6AEE95AB4D91}" srcId="{A7B077B3-598B-4E59-9344-02FA08E7C31A}" destId="{9CC84993-1D3F-40B0-91FF-6F89337C8017}" srcOrd="1" destOrd="0" parTransId="{DE4E5765-1514-40E8-9405-7073FEA474D1}" sibTransId="{8123EC94-8928-4F07-8707-FDAFF4F9F998}"/>
    <dgm:cxn modelId="{78F3D2D3-4688-4929-8651-20047BF3DD36}" srcId="{A7B077B3-598B-4E59-9344-02FA08E7C31A}" destId="{79549E7A-8856-4D98-A2A7-05797EF16C80}" srcOrd="0" destOrd="0" parTransId="{CE2CE862-C357-4FD9-9FD5-3F2F5D093A8E}" sibTransId="{B1454990-0752-40FF-A299-2AE02BAE922C}"/>
    <dgm:cxn modelId="{D5BB16D7-9117-4A46-90BF-339E6BC4FD9E}" srcId="{9CC84993-1D3F-40B0-91FF-6F89337C8017}" destId="{C846E6AD-D399-421C-899D-D4A7F5269C53}" srcOrd="1" destOrd="0" parTransId="{48B1CD36-9E71-4C02-AF8B-33A651B47780}" sibTransId="{151BE2F6-90AB-473D-8C81-7BB04854AA9B}"/>
    <dgm:cxn modelId="{5334AED8-C5E2-4546-B109-32C9A24B6F5A}" type="presOf" srcId="{8B8E7D43-8706-4F01-94FF-8885D624BC36}" destId="{33BAF5B9-166D-4E36-A752-9C436CA1F36F}" srcOrd="1" destOrd="0" presId="urn:microsoft.com/office/officeart/2005/8/layout/hierarchy2"/>
    <dgm:cxn modelId="{AC7071EE-E130-4B48-BE6D-4CCF3E491F68}" srcId="{79549E7A-8856-4D98-A2A7-05797EF16C80}" destId="{217F0487-2D70-4ABB-84B6-103D25094896}" srcOrd="2" destOrd="0" parTransId="{2DC38F5D-EA5C-45CF-B16C-9AE4E2F28013}" sibTransId="{C7D71CC8-B4F4-4ABA-B636-0BF695085401}"/>
    <dgm:cxn modelId="{BFA9C3F7-E288-4CF5-8CD7-AE2EC5C47CB1}" type="presOf" srcId="{A6345305-41D4-42CB-8A28-37DF27BE3060}" destId="{AE2C9549-5469-4193-AB0F-CD8D3C7292C4}" srcOrd="0" destOrd="0" presId="urn:microsoft.com/office/officeart/2005/8/layout/hierarchy2"/>
    <dgm:cxn modelId="{49A802FE-AFB1-4C49-A9A3-DF40ECCCE78C}" srcId="{79549E7A-8856-4D98-A2A7-05797EF16C80}" destId="{BA39AD15-8472-4237-994D-7FAA3645856C}" srcOrd="1" destOrd="0" parTransId="{F3015F4D-8B50-4620-B89D-FE0C52F2999D}" sibTransId="{6CCAF018-B617-456A-9F4E-BB44EFDA202B}"/>
    <dgm:cxn modelId="{B2A84981-40A6-4845-BA61-27CDEDE60CDF}" type="presParOf" srcId="{67DF8139-0C99-4FBE-A53C-67E40479FA35}" destId="{27908E34-A489-4DB4-B41C-FF548B92F60D}" srcOrd="0" destOrd="0" presId="urn:microsoft.com/office/officeart/2005/8/layout/hierarchy2"/>
    <dgm:cxn modelId="{90FBC94B-D053-46EE-8CD2-7833352B3B9C}" type="presParOf" srcId="{27908E34-A489-4DB4-B41C-FF548B92F60D}" destId="{A707A57F-76C2-47BA-AE1B-04BA7E947F50}" srcOrd="0" destOrd="0" presId="urn:microsoft.com/office/officeart/2005/8/layout/hierarchy2"/>
    <dgm:cxn modelId="{42E0F53C-B0A7-4886-9AC8-76A86A7091C3}" type="presParOf" srcId="{27908E34-A489-4DB4-B41C-FF548B92F60D}" destId="{0A134189-9A9D-4774-A0DE-0264361DE612}" srcOrd="1" destOrd="0" presId="urn:microsoft.com/office/officeart/2005/8/layout/hierarchy2"/>
    <dgm:cxn modelId="{8B305562-F351-47C3-B380-518E7BC5704F}" type="presParOf" srcId="{0A134189-9A9D-4774-A0DE-0264361DE612}" destId="{24979D58-97A8-4FCC-8C81-3D09331DB19F}" srcOrd="0" destOrd="0" presId="urn:microsoft.com/office/officeart/2005/8/layout/hierarchy2"/>
    <dgm:cxn modelId="{8444A860-879F-487F-ABEF-CB0C0F32058F}" type="presParOf" srcId="{24979D58-97A8-4FCC-8C81-3D09331DB19F}" destId="{193FE3A6-A8C0-4BC8-9180-64E335EE23E2}" srcOrd="0" destOrd="0" presId="urn:microsoft.com/office/officeart/2005/8/layout/hierarchy2"/>
    <dgm:cxn modelId="{B1A807E7-DCF1-4B49-8991-E9AE7397CCDD}" type="presParOf" srcId="{0A134189-9A9D-4774-A0DE-0264361DE612}" destId="{BB2ACA97-8E76-4B1E-89F6-F5B3A471CAB4}" srcOrd="1" destOrd="0" presId="urn:microsoft.com/office/officeart/2005/8/layout/hierarchy2"/>
    <dgm:cxn modelId="{DB94E751-FB03-43A1-B780-FF4E1B93FFAA}" type="presParOf" srcId="{BB2ACA97-8E76-4B1E-89F6-F5B3A471CAB4}" destId="{5D955006-BF6D-4FAF-B7F6-C0C3EB3D8384}" srcOrd="0" destOrd="0" presId="urn:microsoft.com/office/officeart/2005/8/layout/hierarchy2"/>
    <dgm:cxn modelId="{ACA90A9F-DA1B-47D3-A071-FE6F5A5D24C3}" type="presParOf" srcId="{BB2ACA97-8E76-4B1E-89F6-F5B3A471CAB4}" destId="{7FC52001-1AA1-4163-BC04-9698AC424D8A}" srcOrd="1" destOrd="0" presId="urn:microsoft.com/office/officeart/2005/8/layout/hierarchy2"/>
    <dgm:cxn modelId="{E2512ADE-F0BC-44E8-8183-DE825385322E}" type="presParOf" srcId="{7FC52001-1AA1-4163-BC04-9698AC424D8A}" destId="{3796DF22-C1C3-4DC6-A565-F07023873FE4}" srcOrd="0" destOrd="0" presId="urn:microsoft.com/office/officeart/2005/8/layout/hierarchy2"/>
    <dgm:cxn modelId="{278ACE5E-E883-4B39-AF51-0E5FB5780116}" type="presParOf" srcId="{3796DF22-C1C3-4DC6-A565-F07023873FE4}" destId="{484AB4D8-7275-4017-8E75-59507C0154B0}" srcOrd="0" destOrd="0" presId="urn:microsoft.com/office/officeart/2005/8/layout/hierarchy2"/>
    <dgm:cxn modelId="{F51F2DCD-DD65-4B80-B42B-A540923CA267}" type="presParOf" srcId="{7FC52001-1AA1-4163-BC04-9698AC424D8A}" destId="{F1E173EC-EF13-4D12-AB32-72FC689EA6B8}" srcOrd="1" destOrd="0" presId="urn:microsoft.com/office/officeart/2005/8/layout/hierarchy2"/>
    <dgm:cxn modelId="{25847A94-F5D3-4449-93A8-50525EB29AE0}" type="presParOf" srcId="{F1E173EC-EF13-4D12-AB32-72FC689EA6B8}" destId="{AE2C9549-5469-4193-AB0F-CD8D3C7292C4}" srcOrd="0" destOrd="0" presId="urn:microsoft.com/office/officeart/2005/8/layout/hierarchy2"/>
    <dgm:cxn modelId="{A764048D-6BDA-4D65-90F5-F2DC67EA5B5A}" type="presParOf" srcId="{F1E173EC-EF13-4D12-AB32-72FC689EA6B8}" destId="{A4EBE519-007A-4794-A0E0-A0AA47856F95}" srcOrd="1" destOrd="0" presId="urn:microsoft.com/office/officeart/2005/8/layout/hierarchy2"/>
    <dgm:cxn modelId="{9D44EE46-151A-454D-86E3-9E48997E619D}" type="presParOf" srcId="{7FC52001-1AA1-4163-BC04-9698AC424D8A}" destId="{04F863EA-A8DD-4BE3-A207-CDFD176605EB}" srcOrd="2" destOrd="0" presId="urn:microsoft.com/office/officeart/2005/8/layout/hierarchy2"/>
    <dgm:cxn modelId="{2DE9C30A-CBEE-4520-8183-D3FA27862A01}" type="presParOf" srcId="{04F863EA-A8DD-4BE3-A207-CDFD176605EB}" destId="{8E6079A1-4CD2-4B26-B097-2614047FB56B}" srcOrd="0" destOrd="0" presId="urn:microsoft.com/office/officeart/2005/8/layout/hierarchy2"/>
    <dgm:cxn modelId="{6FED6F51-D07E-47B6-9B11-18E20E3EACCA}" type="presParOf" srcId="{7FC52001-1AA1-4163-BC04-9698AC424D8A}" destId="{021DC342-43B9-4D98-B972-3CCB79F85E60}" srcOrd="3" destOrd="0" presId="urn:microsoft.com/office/officeart/2005/8/layout/hierarchy2"/>
    <dgm:cxn modelId="{A0784C47-4F14-4F00-803A-E6D06DC74A3E}" type="presParOf" srcId="{021DC342-43B9-4D98-B972-3CCB79F85E60}" destId="{FCD35CBD-F6A9-4A06-97B6-16CEBDD1AAA8}" srcOrd="0" destOrd="0" presId="urn:microsoft.com/office/officeart/2005/8/layout/hierarchy2"/>
    <dgm:cxn modelId="{B711CE00-0A90-4625-B505-F5B2885DD02C}" type="presParOf" srcId="{021DC342-43B9-4D98-B972-3CCB79F85E60}" destId="{725FB1AC-8366-4371-93B7-9F76FE837CA0}" srcOrd="1" destOrd="0" presId="urn:microsoft.com/office/officeart/2005/8/layout/hierarchy2"/>
    <dgm:cxn modelId="{52335D67-4C27-489A-87E4-16BD0FC7957E}" type="presParOf" srcId="{7FC52001-1AA1-4163-BC04-9698AC424D8A}" destId="{D08CB5EA-C0F6-4FD2-900D-E20B61F39AD3}" srcOrd="4" destOrd="0" presId="urn:microsoft.com/office/officeart/2005/8/layout/hierarchy2"/>
    <dgm:cxn modelId="{035E4AC4-D718-4BD7-88CB-55414548584B}" type="presParOf" srcId="{D08CB5EA-C0F6-4FD2-900D-E20B61F39AD3}" destId="{44925612-A596-4CEB-BA89-F49EC5550853}" srcOrd="0" destOrd="0" presId="urn:microsoft.com/office/officeart/2005/8/layout/hierarchy2"/>
    <dgm:cxn modelId="{8D986953-CD5E-4AAA-98A7-3176B4503ECC}" type="presParOf" srcId="{7FC52001-1AA1-4163-BC04-9698AC424D8A}" destId="{09E59EDF-AF6C-4046-8374-05DEE1346B44}" srcOrd="5" destOrd="0" presId="urn:microsoft.com/office/officeart/2005/8/layout/hierarchy2"/>
    <dgm:cxn modelId="{83A85ABD-45B9-43F4-B3B9-4563800CD09E}" type="presParOf" srcId="{09E59EDF-AF6C-4046-8374-05DEE1346B44}" destId="{916D079D-4E08-4C19-9F47-130E36B953BB}" srcOrd="0" destOrd="0" presId="urn:microsoft.com/office/officeart/2005/8/layout/hierarchy2"/>
    <dgm:cxn modelId="{D4D19550-C4A2-419A-9AB1-C6DA9B159E5B}" type="presParOf" srcId="{09E59EDF-AF6C-4046-8374-05DEE1346B44}" destId="{43B09366-8414-412E-89B5-11C7132607AC}" srcOrd="1" destOrd="0" presId="urn:microsoft.com/office/officeart/2005/8/layout/hierarchy2"/>
    <dgm:cxn modelId="{54780E6C-1B5B-4E45-9EF7-C7B0ECAA227C}" type="presParOf" srcId="{0A134189-9A9D-4774-A0DE-0264361DE612}" destId="{B1A54241-9B46-4378-90DD-03E85B9AB06A}" srcOrd="2" destOrd="0" presId="urn:microsoft.com/office/officeart/2005/8/layout/hierarchy2"/>
    <dgm:cxn modelId="{AC1F3874-88F0-4941-B376-481CD827270B}" type="presParOf" srcId="{B1A54241-9B46-4378-90DD-03E85B9AB06A}" destId="{E8AC8B64-6AEC-4BB0-B76D-75E31BA1D09D}" srcOrd="0" destOrd="0" presId="urn:microsoft.com/office/officeart/2005/8/layout/hierarchy2"/>
    <dgm:cxn modelId="{2660B7AE-AD34-4706-AD71-9775A342B263}" type="presParOf" srcId="{0A134189-9A9D-4774-A0DE-0264361DE612}" destId="{AC74DF72-1E2A-4B9D-8DB5-4D524D3DCA93}" srcOrd="3" destOrd="0" presId="urn:microsoft.com/office/officeart/2005/8/layout/hierarchy2"/>
    <dgm:cxn modelId="{093E0D2D-4506-4416-8344-DAFC6DB72E5D}" type="presParOf" srcId="{AC74DF72-1E2A-4B9D-8DB5-4D524D3DCA93}" destId="{82900609-859F-4042-B01E-16B8664CA8F2}" srcOrd="0" destOrd="0" presId="urn:microsoft.com/office/officeart/2005/8/layout/hierarchy2"/>
    <dgm:cxn modelId="{B514DCC3-0A04-4272-A2F0-0E9E71676499}" type="presParOf" srcId="{AC74DF72-1E2A-4B9D-8DB5-4D524D3DCA93}" destId="{D8732A4C-2565-4DAB-A67A-3B0CC583400D}" srcOrd="1" destOrd="0" presId="urn:microsoft.com/office/officeart/2005/8/layout/hierarchy2"/>
    <dgm:cxn modelId="{8A2CC9BC-5CE0-4481-ADA4-CD00FEC9D8D3}" type="presParOf" srcId="{D8732A4C-2565-4DAB-A67A-3B0CC583400D}" destId="{1FB91B50-5CF1-4286-96CE-E8946F5BC945}" srcOrd="0" destOrd="0" presId="urn:microsoft.com/office/officeart/2005/8/layout/hierarchy2"/>
    <dgm:cxn modelId="{BDFAFA61-FFF8-45E1-829D-04496824C599}" type="presParOf" srcId="{1FB91B50-5CF1-4286-96CE-E8946F5BC945}" destId="{33BAF5B9-166D-4E36-A752-9C436CA1F36F}" srcOrd="0" destOrd="0" presId="urn:microsoft.com/office/officeart/2005/8/layout/hierarchy2"/>
    <dgm:cxn modelId="{30353028-33C3-4F55-9795-E2A62A67740A}" type="presParOf" srcId="{D8732A4C-2565-4DAB-A67A-3B0CC583400D}" destId="{1D8F603D-B0A4-47D9-B7A4-E8AA2173F1B7}" srcOrd="1" destOrd="0" presId="urn:microsoft.com/office/officeart/2005/8/layout/hierarchy2"/>
    <dgm:cxn modelId="{E2A7620E-0F32-4307-A203-587ACE81A429}" type="presParOf" srcId="{1D8F603D-B0A4-47D9-B7A4-E8AA2173F1B7}" destId="{E06205B2-0026-4152-981F-EB4194918B8F}" srcOrd="0" destOrd="0" presId="urn:microsoft.com/office/officeart/2005/8/layout/hierarchy2"/>
    <dgm:cxn modelId="{23A878B8-8951-4FF0-BA0B-7E59DE55743C}" type="presParOf" srcId="{1D8F603D-B0A4-47D9-B7A4-E8AA2173F1B7}" destId="{E42DDC50-701E-486E-AC88-97293A663A6C}" srcOrd="1" destOrd="0" presId="urn:microsoft.com/office/officeart/2005/8/layout/hierarchy2"/>
    <dgm:cxn modelId="{08A8212B-5680-42EC-8614-B1940E061835}" type="presParOf" srcId="{D8732A4C-2565-4DAB-A67A-3B0CC583400D}" destId="{A431EE55-51AA-43A0-B35D-B33688668118}" srcOrd="2" destOrd="0" presId="urn:microsoft.com/office/officeart/2005/8/layout/hierarchy2"/>
    <dgm:cxn modelId="{929A81A9-CD72-45AC-8240-08CD956BC6A1}" type="presParOf" srcId="{A431EE55-51AA-43A0-B35D-B33688668118}" destId="{9EC24F25-3C06-48F9-A2F0-E3CAD817DDF6}" srcOrd="0" destOrd="0" presId="urn:microsoft.com/office/officeart/2005/8/layout/hierarchy2"/>
    <dgm:cxn modelId="{4DB5987C-2627-4752-80A0-4170B024A258}" type="presParOf" srcId="{D8732A4C-2565-4DAB-A67A-3B0CC583400D}" destId="{85178D5B-D887-4BC2-8EEA-F666268E06F2}" srcOrd="3" destOrd="0" presId="urn:microsoft.com/office/officeart/2005/8/layout/hierarchy2"/>
    <dgm:cxn modelId="{8AE35B43-8C6B-42C2-917F-DB0326260DC5}" type="presParOf" srcId="{85178D5B-D887-4BC2-8EEA-F666268E06F2}" destId="{5D1A4EFE-5EFF-4FEF-90A7-3DD6A1262E7A}" srcOrd="0" destOrd="0" presId="urn:microsoft.com/office/officeart/2005/8/layout/hierarchy2"/>
    <dgm:cxn modelId="{AFAE68A8-30AF-4334-98B1-12066605E8D8}" type="presParOf" srcId="{85178D5B-D887-4BC2-8EEA-F666268E06F2}" destId="{72EE5D3A-8068-4C2F-8A36-52230430F6BA}" srcOrd="1" destOrd="0" presId="urn:microsoft.com/office/officeart/2005/8/layout/hierarchy2"/>
    <dgm:cxn modelId="{A7993061-BAEE-4681-BC8A-E61892428FEE}" type="presParOf" srcId="{D8732A4C-2565-4DAB-A67A-3B0CC583400D}" destId="{B83199B1-05CB-47AC-A4B2-D30A843C0BD7}" srcOrd="4" destOrd="0" presId="urn:microsoft.com/office/officeart/2005/8/layout/hierarchy2"/>
    <dgm:cxn modelId="{EED76176-5B9A-48E2-93E4-AAD51F930672}" type="presParOf" srcId="{B83199B1-05CB-47AC-A4B2-D30A843C0BD7}" destId="{D7FFB67B-4EDA-463B-A8D2-76853B6986BB}" srcOrd="0" destOrd="0" presId="urn:microsoft.com/office/officeart/2005/8/layout/hierarchy2"/>
    <dgm:cxn modelId="{6C7162BC-AE51-4ED8-B61D-DC0381454184}" type="presParOf" srcId="{D8732A4C-2565-4DAB-A67A-3B0CC583400D}" destId="{15B2B4E6-A878-4F67-BDD4-0D95C26BFFD8}" srcOrd="5" destOrd="0" presId="urn:microsoft.com/office/officeart/2005/8/layout/hierarchy2"/>
    <dgm:cxn modelId="{648DCB91-F36D-4CEF-B8A5-E77B6D75E844}" type="presParOf" srcId="{15B2B4E6-A878-4F67-BDD4-0D95C26BFFD8}" destId="{AA5A5ADE-84EF-4FAC-8F05-B00261F3A7C1}" srcOrd="0" destOrd="0" presId="urn:microsoft.com/office/officeart/2005/8/layout/hierarchy2"/>
    <dgm:cxn modelId="{90E10AA5-FA0A-4C72-8198-10B26032EF78}" type="presParOf" srcId="{15B2B4E6-A878-4F67-BDD4-0D95C26BFFD8}" destId="{3DAE4F57-12D3-4024-BEE6-C07FAC55D0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B546B5-3EC8-4A30-A7CC-B6FF1D1F1BE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9299C40-113F-42A9-AE11-74A49FCB9C17}">
      <dgm:prSet/>
      <dgm:spPr/>
      <dgm:t>
        <a:bodyPr/>
        <a:lstStyle/>
        <a:p>
          <a:pPr>
            <a:lnSpc>
              <a:spcPct val="100000"/>
            </a:lnSpc>
          </a:pPr>
          <a:r>
            <a:rPr lang="en-GB"/>
            <a:t>The informed search algorithm is also called heuristic search or directed search. </a:t>
          </a:r>
          <a:endParaRPr lang="en-US"/>
        </a:p>
      </dgm:t>
    </dgm:pt>
    <dgm:pt modelId="{CE61651B-93F5-45E6-B7CB-9441950EC168}" type="parTrans" cxnId="{8DA8AF98-FB0A-479F-9184-5B14DCB8842D}">
      <dgm:prSet/>
      <dgm:spPr/>
      <dgm:t>
        <a:bodyPr/>
        <a:lstStyle/>
        <a:p>
          <a:endParaRPr lang="en-US"/>
        </a:p>
      </dgm:t>
    </dgm:pt>
    <dgm:pt modelId="{5C41367D-01D0-4AC6-A435-B4516735BE54}" type="sibTrans" cxnId="{8DA8AF98-FB0A-479F-9184-5B14DCB8842D}">
      <dgm:prSet/>
      <dgm:spPr/>
      <dgm:t>
        <a:bodyPr/>
        <a:lstStyle/>
        <a:p>
          <a:endParaRPr lang="en-US"/>
        </a:p>
      </dgm:t>
    </dgm:pt>
    <dgm:pt modelId="{79BB6F6C-D482-4797-A290-8CF34DC95AD3}">
      <dgm:prSet/>
      <dgm:spPr/>
      <dgm:t>
        <a:bodyPr/>
        <a:lstStyle/>
        <a:p>
          <a:pPr>
            <a:lnSpc>
              <a:spcPct val="100000"/>
            </a:lnSpc>
          </a:pPr>
          <a:r>
            <a:rPr lang="en-GB"/>
            <a:t>Informed search algorithms require details such as </a:t>
          </a:r>
          <a:r>
            <a:rPr lang="en-GB" b="1">
              <a:solidFill>
                <a:srgbClr val="FF0000"/>
              </a:solidFill>
            </a:rPr>
            <a:t>distance</a:t>
          </a:r>
          <a:r>
            <a:rPr lang="en-GB"/>
            <a:t> to reach the goal, </a:t>
          </a:r>
          <a:r>
            <a:rPr lang="en-GB" b="1">
              <a:solidFill>
                <a:srgbClr val="FF0000"/>
              </a:solidFill>
            </a:rPr>
            <a:t>steps</a:t>
          </a:r>
          <a:r>
            <a:rPr lang="en-GB"/>
            <a:t> to reach the goal, </a:t>
          </a:r>
          <a:r>
            <a:rPr lang="en-GB" b="1">
              <a:solidFill>
                <a:srgbClr val="FF0000"/>
              </a:solidFill>
            </a:rPr>
            <a:t>cost</a:t>
          </a:r>
          <a:r>
            <a:rPr lang="en-GB"/>
            <a:t> of the paths which makes this algorithm </a:t>
          </a:r>
          <a:r>
            <a:rPr lang="en-GB" b="1">
              <a:solidFill>
                <a:srgbClr val="FF0000"/>
              </a:solidFill>
            </a:rPr>
            <a:t>more efficient</a:t>
          </a:r>
          <a:r>
            <a:rPr lang="en-GB"/>
            <a:t>.</a:t>
          </a:r>
          <a:endParaRPr lang="en-US"/>
        </a:p>
      </dgm:t>
    </dgm:pt>
    <dgm:pt modelId="{3B3AC426-C024-4B88-9E5B-587C54C8710F}" type="parTrans" cxnId="{9D815700-CBD8-4345-B081-4A1CE6B40235}">
      <dgm:prSet/>
      <dgm:spPr/>
      <dgm:t>
        <a:bodyPr/>
        <a:lstStyle/>
        <a:p>
          <a:endParaRPr lang="en-US"/>
        </a:p>
      </dgm:t>
    </dgm:pt>
    <dgm:pt modelId="{962FDACC-7C18-4474-AF46-06505866A15D}" type="sibTrans" cxnId="{9D815700-CBD8-4345-B081-4A1CE6B40235}">
      <dgm:prSet/>
      <dgm:spPr/>
      <dgm:t>
        <a:bodyPr/>
        <a:lstStyle/>
        <a:p>
          <a:endParaRPr lang="en-US"/>
        </a:p>
      </dgm:t>
    </dgm:pt>
    <dgm:pt modelId="{07CA4C55-222E-46AB-B050-B053FFFA2196}">
      <dgm:prSet/>
      <dgm:spPr/>
      <dgm:t>
        <a:bodyPr/>
        <a:lstStyle/>
        <a:p>
          <a:pPr>
            <a:lnSpc>
              <a:spcPct val="100000"/>
            </a:lnSpc>
          </a:pPr>
          <a:r>
            <a:rPr lang="en-GB"/>
            <a:t>The heuristic function is used to achieve </a:t>
          </a:r>
          <a:r>
            <a:rPr lang="en-GB" b="1">
              <a:solidFill>
                <a:srgbClr val="FF0000"/>
              </a:solidFill>
            </a:rPr>
            <a:t>the goal state with the lowest cost possible</a:t>
          </a:r>
          <a:r>
            <a:rPr lang="en-GB"/>
            <a:t>. This function estimates how close a state is to the goal.</a:t>
          </a:r>
          <a:endParaRPr lang="en-US"/>
        </a:p>
      </dgm:t>
    </dgm:pt>
    <dgm:pt modelId="{AC40F376-F13B-4E0E-BDCC-5E9825C7C97E}" type="parTrans" cxnId="{78383AB2-C4F9-4945-A4EA-8CF098FC59EE}">
      <dgm:prSet/>
      <dgm:spPr/>
      <dgm:t>
        <a:bodyPr/>
        <a:lstStyle/>
        <a:p>
          <a:endParaRPr lang="en-US"/>
        </a:p>
      </dgm:t>
    </dgm:pt>
    <dgm:pt modelId="{1DEBBB8E-8ADD-4ABB-BA99-CF2FD24312C2}" type="sibTrans" cxnId="{78383AB2-C4F9-4945-A4EA-8CF098FC59EE}">
      <dgm:prSet/>
      <dgm:spPr/>
      <dgm:t>
        <a:bodyPr/>
        <a:lstStyle/>
        <a:p>
          <a:endParaRPr lang="en-US"/>
        </a:p>
      </dgm:t>
    </dgm:pt>
    <dgm:pt modelId="{414E1B41-D197-4604-B0FB-1E9715D765B5}" type="pres">
      <dgm:prSet presAssocID="{44B546B5-3EC8-4A30-A7CC-B6FF1D1F1BEC}" presName="root" presStyleCnt="0">
        <dgm:presLayoutVars>
          <dgm:dir/>
          <dgm:resizeHandles val="exact"/>
        </dgm:presLayoutVars>
      </dgm:prSet>
      <dgm:spPr/>
    </dgm:pt>
    <dgm:pt modelId="{4E8DA4E6-225A-4AD7-835D-F00B5BB550DC}" type="pres">
      <dgm:prSet presAssocID="{99299C40-113F-42A9-AE11-74A49FCB9C17}" presName="compNode" presStyleCnt="0"/>
      <dgm:spPr/>
    </dgm:pt>
    <dgm:pt modelId="{15F7D315-0806-4BC6-B1C3-08494259EA9F}" type="pres">
      <dgm:prSet presAssocID="{99299C40-113F-42A9-AE11-74A49FCB9C17}" presName="bgRect" presStyleLbl="bgShp" presStyleIdx="0" presStyleCnt="3"/>
      <dgm:spPr/>
    </dgm:pt>
    <dgm:pt modelId="{E38478DE-5767-4FC3-B8C2-A673CA8B94D2}" type="pres">
      <dgm:prSet presAssocID="{99299C40-113F-42A9-AE11-74A49FCB9C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5B44D07-1BC6-4830-AAEC-924294F6AB07}" type="pres">
      <dgm:prSet presAssocID="{99299C40-113F-42A9-AE11-74A49FCB9C17}" presName="spaceRect" presStyleCnt="0"/>
      <dgm:spPr/>
    </dgm:pt>
    <dgm:pt modelId="{DD602427-677E-4E15-A6CC-8EF03707ED32}" type="pres">
      <dgm:prSet presAssocID="{99299C40-113F-42A9-AE11-74A49FCB9C17}" presName="parTx" presStyleLbl="revTx" presStyleIdx="0" presStyleCnt="3">
        <dgm:presLayoutVars>
          <dgm:chMax val="0"/>
          <dgm:chPref val="0"/>
        </dgm:presLayoutVars>
      </dgm:prSet>
      <dgm:spPr/>
    </dgm:pt>
    <dgm:pt modelId="{BFA9E3B1-6589-4335-ADDC-571DC5329884}" type="pres">
      <dgm:prSet presAssocID="{5C41367D-01D0-4AC6-A435-B4516735BE54}" presName="sibTrans" presStyleCnt="0"/>
      <dgm:spPr/>
    </dgm:pt>
    <dgm:pt modelId="{4AE941DD-614F-4720-8D1A-C17CF51E42B0}" type="pres">
      <dgm:prSet presAssocID="{79BB6F6C-D482-4797-A290-8CF34DC95AD3}" presName="compNode" presStyleCnt="0"/>
      <dgm:spPr/>
    </dgm:pt>
    <dgm:pt modelId="{A08CB8E2-351C-4D5D-8FAD-0B783FB1AA40}" type="pres">
      <dgm:prSet presAssocID="{79BB6F6C-D482-4797-A290-8CF34DC95AD3}" presName="bgRect" presStyleLbl="bgShp" presStyleIdx="1" presStyleCnt="3"/>
      <dgm:spPr/>
    </dgm:pt>
    <dgm:pt modelId="{071CC6C8-78E5-4F03-8877-459790836AE4}" type="pres">
      <dgm:prSet presAssocID="{79BB6F6C-D482-4797-A290-8CF34DC95A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568514CA-2C6F-44CB-9E34-DF25D2553747}" type="pres">
      <dgm:prSet presAssocID="{79BB6F6C-D482-4797-A290-8CF34DC95AD3}" presName="spaceRect" presStyleCnt="0"/>
      <dgm:spPr/>
    </dgm:pt>
    <dgm:pt modelId="{22121DB9-17C5-43E0-ACD3-A963C963020F}" type="pres">
      <dgm:prSet presAssocID="{79BB6F6C-D482-4797-A290-8CF34DC95AD3}" presName="parTx" presStyleLbl="revTx" presStyleIdx="1" presStyleCnt="3">
        <dgm:presLayoutVars>
          <dgm:chMax val="0"/>
          <dgm:chPref val="0"/>
        </dgm:presLayoutVars>
      </dgm:prSet>
      <dgm:spPr/>
    </dgm:pt>
    <dgm:pt modelId="{952F2A3D-906F-469E-8978-E65F3B9A38D1}" type="pres">
      <dgm:prSet presAssocID="{962FDACC-7C18-4474-AF46-06505866A15D}" presName="sibTrans" presStyleCnt="0"/>
      <dgm:spPr/>
    </dgm:pt>
    <dgm:pt modelId="{4C9A9479-4F3F-451E-BA96-166062B19339}" type="pres">
      <dgm:prSet presAssocID="{07CA4C55-222E-46AB-B050-B053FFFA2196}" presName="compNode" presStyleCnt="0"/>
      <dgm:spPr/>
    </dgm:pt>
    <dgm:pt modelId="{B41C779C-320E-4398-9D8D-C529ED214A81}" type="pres">
      <dgm:prSet presAssocID="{07CA4C55-222E-46AB-B050-B053FFFA2196}" presName="bgRect" presStyleLbl="bgShp" presStyleIdx="2" presStyleCnt="3"/>
      <dgm:spPr/>
    </dgm:pt>
    <dgm:pt modelId="{3EE9BD1C-2201-43CD-B6A4-3D8424FCA608}" type="pres">
      <dgm:prSet presAssocID="{07CA4C55-222E-46AB-B050-B053FFFA21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A02E6563-7769-45B0-8906-E79886B6564C}" type="pres">
      <dgm:prSet presAssocID="{07CA4C55-222E-46AB-B050-B053FFFA2196}" presName="spaceRect" presStyleCnt="0"/>
      <dgm:spPr/>
    </dgm:pt>
    <dgm:pt modelId="{565830A6-11BC-4722-AFAE-7C5ADF490844}" type="pres">
      <dgm:prSet presAssocID="{07CA4C55-222E-46AB-B050-B053FFFA2196}" presName="parTx" presStyleLbl="revTx" presStyleIdx="2" presStyleCnt="3">
        <dgm:presLayoutVars>
          <dgm:chMax val="0"/>
          <dgm:chPref val="0"/>
        </dgm:presLayoutVars>
      </dgm:prSet>
      <dgm:spPr/>
    </dgm:pt>
  </dgm:ptLst>
  <dgm:cxnLst>
    <dgm:cxn modelId="{9D815700-CBD8-4345-B081-4A1CE6B40235}" srcId="{44B546B5-3EC8-4A30-A7CC-B6FF1D1F1BEC}" destId="{79BB6F6C-D482-4797-A290-8CF34DC95AD3}" srcOrd="1" destOrd="0" parTransId="{3B3AC426-C024-4B88-9E5B-587C54C8710F}" sibTransId="{962FDACC-7C18-4474-AF46-06505866A15D}"/>
    <dgm:cxn modelId="{386DF275-3A39-45AD-9083-9E65C6FA122B}" type="presOf" srcId="{07CA4C55-222E-46AB-B050-B053FFFA2196}" destId="{565830A6-11BC-4722-AFAE-7C5ADF490844}" srcOrd="0" destOrd="0" presId="urn:microsoft.com/office/officeart/2018/2/layout/IconVerticalSolidList"/>
    <dgm:cxn modelId="{8DA8AF98-FB0A-479F-9184-5B14DCB8842D}" srcId="{44B546B5-3EC8-4A30-A7CC-B6FF1D1F1BEC}" destId="{99299C40-113F-42A9-AE11-74A49FCB9C17}" srcOrd="0" destOrd="0" parTransId="{CE61651B-93F5-45E6-B7CB-9441950EC168}" sibTransId="{5C41367D-01D0-4AC6-A435-B4516735BE54}"/>
    <dgm:cxn modelId="{78383AB2-C4F9-4945-A4EA-8CF098FC59EE}" srcId="{44B546B5-3EC8-4A30-A7CC-B6FF1D1F1BEC}" destId="{07CA4C55-222E-46AB-B050-B053FFFA2196}" srcOrd="2" destOrd="0" parTransId="{AC40F376-F13B-4E0E-BDCC-5E9825C7C97E}" sibTransId="{1DEBBB8E-8ADD-4ABB-BA99-CF2FD24312C2}"/>
    <dgm:cxn modelId="{398BADB7-9D3C-4F8A-AFC1-48EB952CEB35}" type="presOf" srcId="{99299C40-113F-42A9-AE11-74A49FCB9C17}" destId="{DD602427-677E-4E15-A6CC-8EF03707ED32}" srcOrd="0" destOrd="0" presId="urn:microsoft.com/office/officeart/2018/2/layout/IconVerticalSolidList"/>
    <dgm:cxn modelId="{84FE77FA-7390-49F1-8347-17270D2B8C4B}" type="presOf" srcId="{79BB6F6C-D482-4797-A290-8CF34DC95AD3}" destId="{22121DB9-17C5-43E0-ACD3-A963C963020F}" srcOrd="0" destOrd="0" presId="urn:microsoft.com/office/officeart/2018/2/layout/IconVerticalSolidList"/>
    <dgm:cxn modelId="{93722CFB-3000-46BE-B02B-07086ECB4570}" type="presOf" srcId="{44B546B5-3EC8-4A30-A7CC-B6FF1D1F1BEC}" destId="{414E1B41-D197-4604-B0FB-1E9715D765B5}" srcOrd="0" destOrd="0" presId="urn:microsoft.com/office/officeart/2018/2/layout/IconVerticalSolidList"/>
    <dgm:cxn modelId="{68AE39D5-A69A-4E35-9DC4-F98715A38F70}" type="presParOf" srcId="{414E1B41-D197-4604-B0FB-1E9715D765B5}" destId="{4E8DA4E6-225A-4AD7-835D-F00B5BB550DC}" srcOrd="0" destOrd="0" presId="urn:microsoft.com/office/officeart/2018/2/layout/IconVerticalSolidList"/>
    <dgm:cxn modelId="{83FACD1C-C066-43C0-A565-33FE676DD75C}" type="presParOf" srcId="{4E8DA4E6-225A-4AD7-835D-F00B5BB550DC}" destId="{15F7D315-0806-4BC6-B1C3-08494259EA9F}" srcOrd="0" destOrd="0" presId="urn:microsoft.com/office/officeart/2018/2/layout/IconVerticalSolidList"/>
    <dgm:cxn modelId="{18F95CA6-54A5-4EA2-A2A3-28E06FCF5081}" type="presParOf" srcId="{4E8DA4E6-225A-4AD7-835D-F00B5BB550DC}" destId="{E38478DE-5767-4FC3-B8C2-A673CA8B94D2}" srcOrd="1" destOrd="0" presId="urn:microsoft.com/office/officeart/2018/2/layout/IconVerticalSolidList"/>
    <dgm:cxn modelId="{C7E4B7DC-8029-4ED2-9B4A-5D05A987AF9B}" type="presParOf" srcId="{4E8DA4E6-225A-4AD7-835D-F00B5BB550DC}" destId="{C5B44D07-1BC6-4830-AAEC-924294F6AB07}" srcOrd="2" destOrd="0" presId="urn:microsoft.com/office/officeart/2018/2/layout/IconVerticalSolidList"/>
    <dgm:cxn modelId="{68B9E48E-7573-4035-B47C-32E1EC6590FA}" type="presParOf" srcId="{4E8DA4E6-225A-4AD7-835D-F00B5BB550DC}" destId="{DD602427-677E-4E15-A6CC-8EF03707ED32}" srcOrd="3" destOrd="0" presId="urn:microsoft.com/office/officeart/2018/2/layout/IconVerticalSolidList"/>
    <dgm:cxn modelId="{D02EACD9-199D-499F-979F-53E7F000719C}" type="presParOf" srcId="{414E1B41-D197-4604-B0FB-1E9715D765B5}" destId="{BFA9E3B1-6589-4335-ADDC-571DC5329884}" srcOrd="1" destOrd="0" presId="urn:microsoft.com/office/officeart/2018/2/layout/IconVerticalSolidList"/>
    <dgm:cxn modelId="{2AEDC286-67C0-432E-80A4-302BBDBF1ED7}" type="presParOf" srcId="{414E1B41-D197-4604-B0FB-1E9715D765B5}" destId="{4AE941DD-614F-4720-8D1A-C17CF51E42B0}" srcOrd="2" destOrd="0" presId="urn:microsoft.com/office/officeart/2018/2/layout/IconVerticalSolidList"/>
    <dgm:cxn modelId="{CAB7647C-621A-49EC-978B-6EDD6D7AF1EF}" type="presParOf" srcId="{4AE941DD-614F-4720-8D1A-C17CF51E42B0}" destId="{A08CB8E2-351C-4D5D-8FAD-0B783FB1AA40}" srcOrd="0" destOrd="0" presId="urn:microsoft.com/office/officeart/2018/2/layout/IconVerticalSolidList"/>
    <dgm:cxn modelId="{2DF0B30A-1BF6-4E50-8759-8737459DC628}" type="presParOf" srcId="{4AE941DD-614F-4720-8D1A-C17CF51E42B0}" destId="{071CC6C8-78E5-4F03-8877-459790836AE4}" srcOrd="1" destOrd="0" presId="urn:microsoft.com/office/officeart/2018/2/layout/IconVerticalSolidList"/>
    <dgm:cxn modelId="{C7052D6D-3841-40B1-840E-CC61C1A6EDEC}" type="presParOf" srcId="{4AE941DD-614F-4720-8D1A-C17CF51E42B0}" destId="{568514CA-2C6F-44CB-9E34-DF25D2553747}" srcOrd="2" destOrd="0" presId="urn:microsoft.com/office/officeart/2018/2/layout/IconVerticalSolidList"/>
    <dgm:cxn modelId="{B850CCFA-F29B-44AB-9D43-4362D9722A01}" type="presParOf" srcId="{4AE941DD-614F-4720-8D1A-C17CF51E42B0}" destId="{22121DB9-17C5-43E0-ACD3-A963C963020F}" srcOrd="3" destOrd="0" presId="urn:microsoft.com/office/officeart/2018/2/layout/IconVerticalSolidList"/>
    <dgm:cxn modelId="{8589AE66-A7D2-4B01-8CBD-64F69F52ED67}" type="presParOf" srcId="{414E1B41-D197-4604-B0FB-1E9715D765B5}" destId="{952F2A3D-906F-469E-8978-E65F3B9A38D1}" srcOrd="3" destOrd="0" presId="urn:microsoft.com/office/officeart/2018/2/layout/IconVerticalSolidList"/>
    <dgm:cxn modelId="{909F778E-0921-4625-8596-68319D3E1959}" type="presParOf" srcId="{414E1B41-D197-4604-B0FB-1E9715D765B5}" destId="{4C9A9479-4F3F-451E-BA96-166062B19339}" srcOrd="4" destOrd="0" presId="urn:microsoft.com/office/officeart/2018/2/layout/IconVerticalSolidList"/>
    <dgm:cxn modelId="{DB6DE8BA-C8D2-4D80-B402-865D25B9E3BA}" type="presParOf" srcId="{4C9A9479-4F3F-451E-BA96-166062B19339}" destId="{B41C779C-320E-4398-9D8D-C529ED214A81}" srcOrd="0" destOrd="0" presId="urn:microsoft.com/office/officeart/2018/2/layout/IconVerticalSolidList"/>
    <dgm:cxn modelId="{5FF2377B-6D65-45F9-B004-7D10F4F27703}" type="presParOf" srcId="{4C9A9479-4F3F-451E-BA96-166062B19339}" destId="{3EE9BD1C-2201-43CD-B6A4-3D8424FCA608}" srcOrd="1" destOrd="0" presId="urn:microsoft.com/office/officeart/2018/2/layout/IconVerticalSolidList"/>
    <dgm:cxn modelId="{A979B84A-18E4-4339-8A2E-63D7997B8CC8}" type="presParOf" srcId="{4C9A9479-4F3F-451E-BA96-166062B19339}" destId="{A02E6563-7769-45B0-8906-E79886B6564C}" srcOrd="2" destOrd="0" presId="urn:microsoft.com/office/officeart/2018/2/layout/IconVerticalSolidList"/>
    <dgm:cxn modelId="{7C74D447-9B18-4544-A8C1-50D6974A2631}" type="presParOf" srcId="{4C9A9479-4F3F-451E-BA96-166062B19339}" destId="{565830A6-11BC-4722-AFAE-7C5ADF4908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4FA8C9-9553-4DC1-9B73-C2D5F0E7F6C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DE30022-E79B-4B59-8E15-AD0DBE4E83F6}">
      <dgm:prSet/>
      <dgm:spPr/>
      <dgm:t>
        <a:bodyPr/>
        <a:lstStyle/>
        <a:p>
          <a:pPr>
            <a:lnSpc>
              <a:spcPct val="100000"/>
            </a:lnSpc>
          </a:pPr>
          <a:r>
            <a:rPr lang="en-GB" b="0" i="0"/>
            <a:t>Dimensionality reduction</a:t>
          </a:r>
          <a:endParaRPr lang="en-US"/>
        </a:p>
      </dgm:t>
    </dgm:pt>
    <dgm:pt modelId="{B9BE8A54-4A0D-4032-A0C7-3E28D72ED17D}" type="parTrans" cxnId="{766913C4-7486-4192-B82A-407D28BCB58B}">
      <dgm:prSet/>
      <dgm:spPr/>
      <dgm:t>
        <a:bodyPr/>
        <a:lstStyle/>
        <a:p>
          <a:endParaRPr lang="en-US"/>
        </a:p>
      </dgm:t>
    </dgm:pt>
    <dgm:pt modelId="{442E7D54-313F-404F-AB81-0EB14CD314AD}" type="sibTrans" cxnId="{766913C4-7486-4192-B82A-407D28BCB58B}">
      <dgm:prSet/>
      <dgm:spPr/>
      <dgm:t>
        <a:bodyPr/>
        <a:lstStyle/>
        <a:p>
          <a:endParaRPr lang="en-US"/>
        </a:p>
      </dgm:t>
    </dgm:pt>
    <dgm:pt modelId="{966CB528-C2CC-48A8-B458-4B2775756814}">
      <dgm:prSet/>
      <dgm:spPr/>
      <dgm:t>
        <a:bodyPr/>
        <a:lstStyle/>
        <a:p>
          <a:pPr>
            <a:lnSpc>
              <a:spcPct val="100000"/>
            </a:lnSpc>
          </a:pPr>
          <a:r>
            <a:rPr lang="en-GB"/>
            <a:t>Clustering</a:t>
          </a:r>
          <a:endParaRPr lang="en-US"/>
        </a:p>
      </dgm:t>
    </dgm:pt>
    <dgm:pt modelId="{C189FE91-41E3-498C-8294-E6699F69A8BF}" type="parTrans" cxnId="{3195E97F-7F00-4366-99C9-220C739CAEF5}">
      <dgm:prSet/>
      <dgm:spPr/>
      <dgm:t>
        <a:bodyPr/>
        <a:lstStyle/>
        <a:p>
          <a:endParaRPr lang="en-US"/>
        </a:p>
      </dgm:t>
    </dgm:pt>
    <dgm:pt modelId="{A43A2B15-40FB-43CD-AE63-B5969B52971F}" type="sibTrans" cxnId="{3195E97F-7F00-4366-99C9-220C739CAEF5}">
      <dgm:prSet/>
      <dgm:spPr/>
      <dgm:t>
        <a:bodyPr/>
        <a:lstStyle/>
        <a:p>
          <a:endParaRPr lang="en-US"/>
        </a:p>
      </dgm:t>
    </dgm:pt>
    <dgm:pt modelId="{A4FD05AF-360F-4DDC-8C38-2E718070396E}">
      <dgm:prSet/>
      <dgm:spPr/>
      <dgm:t>
        <a:bodyPr/>
        <a:lstStyle/>
        <a:p>
          <a:pPr>
            <a:lnSpc>
              <a:spcPct val="100000"/>
            </a:lnSpc>
          </a:pPr>
          <a:r>
            <a:rPr lang="en-GB"/>
            <a:t>Anomaly detection </a:t>
          </a:r>
          <a:endParaRPr lang="en-US"/>
        </a:p>
      </dgm:t>
    </dgm:pt>
    <dgm:pt modelId="{5B8FA5B0-48E7-4A15-9A38-3F8E538AB6FA}" type="sibTrans" cxnId="{B733E671-8050-4CBD-8416-8296B5A7EB9A}">
      <dgm:prSet/>
      <dgm:spPr/>
      <dgm:t>
        <a:bodyPr/>
        <a:lstStyle/>
        <a:p>
          <a:endParaRPr lang="en-US"/>
        </a:p>
      </dgm:t>
    </dgm:pt>
    <dgm:pt modelId="{D0141CB4-64FC-43F9-96F1-92DBDA02CB50}" type="parTrans" cxnId="{B733E671-8050-4CBD-8416-8296B5A7EB9A}">
      <dgm:prSet/>
      <dgm:spPr/>
      <dgm:t>
        <a:bodyPr/>
        <a:lstStyle/>
        <a:p>
          <a:endParaRPr lang="en-US"/>
        </a:p>
      </dgm:t>
    </dgm:pt>
    <dgm:pt modelId="{C32CD0C0-8C99-48AF-A9CB-C87E629BBD70}" type="pres">
      <dgm:prSet presAssocID="{D24FA8C9-9553-4DC1-9B73-C2D5F0E7F6C1}" presName="root" presStyleCnt="0">
        <dgm:presLayoutVars>
          <dgm:dir/>
          <dgm:resizeHandles val="exact"/>
        </dgm:presLayoutVars>
      </dgm:prSet>
      <dgm:spPr/>
    </dgm:pt>
    <dgm:pt modelId="{F1D80B4F-5297-4E3E-B2E9-09094A65CB93}" type="pres">
      <dgm:prSet presAssocID="{ADE30022-E79B-4B59-8E15-AD0DBE4E83F6}" presName="compNode" presStyleCnt="0"/>
      <dgm:spPr/>
    </dgm:pt>
    <dgm:pt modelId="{A5E70B2E-FF17-4842-A00D-C177FBAEB0B3}" type="pres">
      <dgm:prSet presAssocID="{ADE30022-E79B-4B59-8E15-AD0DBE4E83F6}" presName="bgRect" presStyleLbl="bgShp" presStyleIdx="0" presStyleCnt="3"/>
      <dgm:spPr/>
    </dgm:pt>
    <dgm:pt modelId="{6B7B71E4-348A-4A4A-89B0-4A7F8EB4FA8D}" type="pres">
      <dgm:prSet presAssocID="{ADE30022-E79B-4B59-8E15-AD0DBE4E83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B447C9B-360C-46C4-9684-1FAD1E449CDC}" type="pres">
      <dgm:prSet presAssocID="{ADE30022-E79B-4B59-8E15-AD0DBE4E83F6}" presName="spaceRect" presStyleCnt="0"/>
      <dgm:spPr/>
    </dgm:pt>
    <dgm:pt modelId="{EF936049-88A7-47D0-BB0D-CEBE858D2CC1}" type="pres">
      <dgm:prSet presAssocID="{ADE30022-E79B-4B59-8E15-AD0DBE4E83F6}" presName="parTx" presStyleLbl="revTx" presStyleIdx="0" presStyleCnt="3">
        <dgm:presLayoutVars>
          <dgm:chMax val="0"/>
          <dgm:chPref val="0"/>
        </dgm:presLayoutVars>
      </dgm:prSet>
      <dgm:spPr/>
    </dgm:pt>
    <dgm:pt modelId="{7F7B53A6-3B93-445D-9441-08FCA31D5313}" type="pres">
      <dgm:prSet presAssocID="{442E7D54-313F-404F-AB81-0EB14CD314AD}" presName="sibTrans" presStyleCnt="0"/>
      <dgm:spPr/>
    </dgm:pt>
    <dgm:pt modelId="{0FC1DB37-0EDA-4A5B-BC32-43B5095ABB35}" type="pres">
      <dgm:prSet presAssocID="{966CB528-C2CC-48A8-B458-4B2775756814}" presName="compNode" presStyleCnt="0"/>
      <dgm:spPr/>
    </dgm:pt>
    <dgm:pt modelId="{8905E90D-CA94-4172-B7D2-80B8D77CF9BB}" type="pres">
      <dgm:prSet presAssocID="{966CB528-C2CC-48A8-B458-4B2775756814}" presName="bgRect" presStyleLbl="bgShp" presStyleIdx="1" presStyleCnt="3"/>
      <dgm:spPr/>
    </dgm:pt>
    <dgm:pt modelId="{C339015A-8A82-4F3C-82C8-F66BB0420CAB}" type="pres">
      <dgm:prSet presAssocID="{966CB528-C2CC-48A8-B458-4B27757568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1C123E2-6305-4BA1-9138-CD59A7C253FD}" type="pres">
      <dgm:prSet presAssocID="{966CB528-C2CC-48A8-B458-4B2775756814}" presName="spaceRect" presStyleCnt="0"/>
      <dgm:spPr/>
    </dgm:pt>
    <dgm:pt modelId="{1493341C-2EC5-42BB-9DFA-FFF9DFBE8578}" type="pres">
      <dgm:prSet presAssocID="{966CB528-C2CC-48A8-B458-4B2775756814}" presName="parTx" presStyleLbl="revTx" presStyleIdx="1" presStyleCnt="3">
        <dgm:presLayoutVars>
          <dgm:chMax val="0"/>
          <dgm:chPref val="0"/>
        </dgm:presLayoutVars>
      </dgm:prSet>
      <dgm:spPr/>
    </dgm:pt>
    <dgm:pt modelId="{D9FC48E5-BE40-4252-93F5-BF1D6FFEDCB5}" type="pres">
      <dgm:prSet presAssocID="{A43A2B15-40FB-43CD-AE63-B5969B52971F}" presName="sibTrans" presStyleCnt="0"/>
      <dgm:spPr/>
    </dgm:pt>
    <dgm:pt modelId="{C50EFD70-0E03-424E-9593-3685E6874953}" type="pres">
      <dgm:prSet presAssocID="{A4FD05AF-360F-4DDC-8C38-2E718070396E}" presName="compNode" presStyleCnt="0"/>
      <dgm:spPr/>
    </dgm:pt>
    <dgm:pt modelId="{7D89DBCE-6771-4CA3-9680-9813B0536BB8}" type="pres">
      <dgm:prSet presAssocID="{A4FD05AF-360F-4DDC-8C38-2E718070396E}" presName="bgRect" presStyleLbl="bgShp" presStyleIdx="2" presStyleCnt="3"/>
      <dgm:spPr/>
    </dgm:pt>
    <dgm:pt modelId="{3AE3231E-7E5E-4BD1-BDD7-2B3540D6B58A}" type="pres">
      <dgm:prSet presAssocID="{A4FD05AF-360F-4DDC-8C38-2E71807039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0AFBCA5-9060-4E20-92A1-FFD21B4A189D}" type="pres">
      <dgm:prSet presAssocID="{A4FD05AF-360F-4DDC-8C38-2E718070396E}" presName="spaceRect" presStyleCnt="0"/>
      <dgm:spPr/>
    </dgm:pt>
    <dgm:pt modelId="{985867DF-2444-4100-B2E8-DB1851B5D364}" type="pres">
      <dgm:prSet presAssocID="{A4FD05AF-360F-4DDC-8C38-2E718070396E}" presName="parTx" presStyleLbl="revTx" presStyleIdx="2" presStyleCnt="3">
        <dgm:presLayoutVars>
          <dgm:chMax val="0"/>
          <dgm:chPref val="0"/>
        </dgm:presLayoutVars>
      </dgm:prSet>
      <dgm:spPr/>
    </dgm:pt>
  </dgm:ptLst>
  <dgm:cxnLst>
    <dgm:cxn modelId="{96A8D62E-D93D-4387-9906-BCBE8D861681}" type="presOf" srcId="{966CB528-C2CC-48A8-B458-4B2775756814}" destId="{1493341C-2EC5-42BB-9DFA-FFF9DFBE8578}" srcOrd="0" destOrd="0" presId="urn:microsoft.com/office/officeart/2018/2/layout/IconVerticalSolidList"/>
    <dgm:cxn modelId="{B733E671-8050-4CBD-8416-8296B5A7EB9A}" srcId="{D24FA8C9-9553-4DC1-9B73-C2D5F0E7F6C1}" destId="{A4FD05AF-360F-4DDC-8C38-2E718070396E}" srcOrd="2" destOrd="0" parTransId="{D0141CB4-64FC-43F9-96F1-92DBDA02CB50}" sibTransId="{5B8FA5B0-48E7-4A15-9A38-3F8E538AB6FA}"/>
    <dgm:cxn modelId="{3195E97F-7F00-4366-99C9-220C739CAEF5}" srcId="{D24FA8C9-9553-4DC1-9B73-C2D5F0E7F6C1}" destId="{966CB528-C2CC-48A8-B458-4B2775756814}" srcOrd="1" destOrd="0" parTransId="{C189FE91-41E3-498C-8294-E6699F69A8BF}" sibTransId="{A43A2B15-40FB-43CD-AE63-B5969B52971F}"/>
    <dgm:cxn modelId="{5C979A82-1BA7-4805-8886-BF455D1D8B6E}" type="presOf" srcId="{D24FA8C9-9553-4DC1-9B73-C2D5F0E7F6C1}" destId="{C32CD0C0-8C99-48AF-A9CB-C87E629BBD70}" srcOrd="0" destOrd="0" presId="urn:microsoft.com/office/officeart/2018/2/layout/IconVerticalSolidList"/>
    <dgm:cxn modelId="{10D310B9-A547-4DCF-A32C-9A356B268B17}" type="presOf" srcId="{ADE30022-E79B-4B59-8E15-AD0DBE4E83F6}" destId="{EF936049-88A7-47D0-BB0D-CEBE858D2CC1}" srcOrd="0" destOrd="0" presId="urn:microsoft.com/office/officeart/2018/2/layout/IconVerticalSolidList"/>
    <dgm:cxn modelId="{766913C4-7486-4192-B82A-407D28BCB58B}" srcId="{D24FA8C9-9553-4DC1-9B73-C2D5F0E7F6C1}" destId="{ADE30022-E79B-4B59-8E15-AD0DBE4E83F6}" srcOrd="0" destOrd="0" parTransId="{B9BE8A54-4A0D-4032-A0C7-3E28D72ED17D}" sibTransId="{442E7D54-313F-404F-AB81-0EB14CD314AD}"/>
    <dgm:cxn modelId="{4C1B7FDA-CA2E-4E48-BB6F-0958FD44A51A}" type="presOf" srcId="{A4FD05AF-360F-4DDC-8C38-2E718070396E}" destId="{985867DF-2444-4100-B2E8-DB1851B5D364}" srcOrd="0" destOrd="0" presId="urn:microsoft.com/office/officeart/2018/2/layout/IconVerticalSolidList"/>
    <dgm:cxn modelId="{85405E07-AFFB-468A-AC3A-E635DA95A5C2}" type="presParOf" srcId="{C32CD0C0-8C99-48AF-A9CB-C87E629BBD70}" destId="{F1D80B4F-5297-4E3E-B2E9-09094A65CB93}" srcOrd="0" destOrd="0" presId="urn:microsoft.com/office/officeart/2018/2/layout/IconVerticalSolidList"/>
    <dgm:cxn modelId="{BCF15432-96F2-4688-BDE9-194CF37B519F}" type="presParOf" srcId="{F1D80B4F-5297-4E3E-B2E9-09094A65CB93}" destId="{A5E70B2E-FF17-4842-A00D-C177FBAEB0B3}" srcOrd="0" destOrd="0" presId="urn:microsoft.com/office/officeart/2018/2/layout/IconVerticalSolidList"/>
    <dgm:cxn modelId="{C53CA5A9-D234-4DE7-B570-CC07F44924E9}" type="presParOf" srcId="{F1D80B4F-5297-4E3E-B2E9-09094A65CB93}" destId="{6B7B71E4-348A-4A4A-89B0-4A7F8EB4FA8D}" srcOrd="1" destOrd="0" presId="urn:microsoft.com/office/officeart/2018/2/layout/IconVerticalSolidList"/>
    <dgm:cxn modelId="{047FBBDE-3305-41F4-A7B0-F344DBE3B933}" type="presParOf" srcId="{F1D80B4F-5297-4E3E-B2E9-09094A65CB93}" destId="{3B447C9B-360C-46C4-9684-1FAD1E449CDC}" srcOrd="2" destOrd="0" presId="urn:microsoft.com/office/officeart/2018/2/layout/IconVerticalSolidList"/>
    <dgm:cxn modelId="{BC27F3F0-EF3A-4DB6-81B2-2DB817689388}" type="presParOf" srcId="{F1D80B4F-5297-4E3E-B2E9-09094A65CB93}" destId="{EF936049-88A7-47D0-BB0D-CEBE858D2CC1}" srcOrd="3" destOrd="0" presId="urn:microsoft.com/office/officeart/2018/2/layout/IconVerticalSolidList"/>
    <dgm:cxn modelId="{6F0EC8BB-5C1C-4902-B07A-0FC5C6FC4A64}" type="presParOf" srcId="{C32CD0C0-8C99-48AF-A9CB-C87E629BBD70}" destId="{7F7B53A6-3B93-445D-9441-08FCA31D5313}" srcOrd="1" destOrd="0" presId="urn:microsoft.com/office/officeart/2018/2/layout/IconVerticalSolidList"/>
    <dgm:cxn modelId="{1503B64D-E758-49C0-AF9E-D48673478823}" type="presParOf" srcId="{C32CD0C0-8C99-48AF-A9CB-C87E629BBD70}" destId="{0FC1DB37-0EDA-4A5B-BC32-43B5095ABB35}" srcOrd="2" destOrd="0" presId="urn:microsoft.com/office/officeart/2018/2/layout/IconVerticalSolidList"/>
    <dgm:cxn modelId="{B37A360E-47D6-4EAC-BDD2-19B73B5C54DB}" type="presParOf" srcId="{0FC1DB37-0EDA-4A5B-BC32-43B5095ABB35}" destId="{8905E90D-CA94-4172-B7D2-80B8D77CF9BB}" srcOrd="0" destOrd="0" presId="urn:microsoft.com/office/officeart/2018/2/layout/IconVerticalSolidList"/>
    <dgm:cxn modelId="{AD5C2250-5FF3-4DA4-8AEF-B10B0A669856}" type="presParOf" srcId="{0FC1DB37-0EDA-4A5B-BC32-43B5095ABB35}" destId="{C339015A-8A82-4F3C-82C8-F66BB0420CAB}" srcOrd="1" destOrd="0" presId="urn:microsoft.com/office/officeart/2018/2/layout/IconVerticalSolidList"/>
    <dgm:cxn modelId="{FC5E0E20-C973-412D-B0E8-50FCFAD269CD}" type="presParOf" srcId="{0FC1DB37-0EDA-4A5B-BC32-43B5095ABB35}" destId="{A1C123E2-6305-4BA1-9138-CD59A7C253FD}" srcOrd="2" destOrd="0" presId="urn:microsoft.com/office/officeart/2018/2/layout/IconVerticalSolidList"/>
    <dgm:cxn modelId="{606E2A39-85B0-4E6D-A6E3-F3EB0AA265AB}" type="presParOf" srcId="{0FC1DB37-0EDA-4A5B-BC32-43B5095ABB35}" destId="{1493341C-2EC5-42BB-9DFA-FFF9DFBE8578}" srcOrd="3" destOrd="0" presId="urn:microsoft.com/office/officeart/2018/2/layout/IconVerticalSolidList"/>
    <dgm:cxn modelId="{5A25B5F7-DA79-4445-AD8C-A90F99AA59B0}" type="presParOf" srcId="{C32CD0C0-8C99-48AF-A9CB-C87E629BBD70}" destId="{D9FC48E5-BE40-4252-93F5-BF1D6FFEDCB5}" srcOrd="3" destOrd="0" presId="urn:microsoft.com/office/officeart/2018/2/layout/IconVerticalSolidList"/>
    <dgm:cxn modelId="{F8724600-1D7E-4605-8277-7053829BC268}" type="presParOf" srcId="{C32CD0C0-8C99-48AF-A9CB-C87E629BBD70}" destId="{C50EFD70-0E03-424E-9593-3685E6874953}" srcOrd="4" destOrd="0" presId="urn:microsoft.com/office/officeart/2018/2/layout/IconVerticalSolidList"/>
    <dgm:cxn modelId="{FF2FF6E1-D58A-408E-BE64-94F50D60B0D8}" type="presParOf" srcId="{C50EFD70-0E03-424E-9593-3685E6874953}" destId="{7D89DBCE-6771-4CA3-9680-9813B0536BB8}" srcOrd="0" destOrd="0" presId="urn:microsoft.com/office/officeart/2018/2/layout/IconVerticalSolidList"/>
    <dgm:cxn modelId="{13F0875D-4725-4870-BF3F-4E3865E31C26}" type="presParOf" srcId="{C50EFD70-0E03-424E-9593-3685E6874953}" destId="{3AE3231E-7E5E-4BD1-BDD7-2B3540D6B58A}" srcOrd="1" destOrd="0" presId="urn:microsoft.com/office/officeart/2018/2/layout/IconVerticalSolidList"/>
    <dgm:cxn modelId="{B86848E4-4756-44CD-8CB8-67E3BC5000E7}" type="presParOf" srcId="{C50EFD70-0E03-424E-9593-3685E6874953}" destId="{A0AFBCA5-9060-4E20-92A1-FFD21B4A189D}" srcOrd="2" destOrd="0" presId="urn:microsoft.com/office/officeart/2018/2/layout/IconVerticalSolidList"/>
    <dgm:cxn modelId="{873C14E6-9141-445B-B825-BA92D0646833}" type="presParOf" srcId="{C50EFD70-0E03-424E-9593-3685E6874953}" destId="{985867DF-2444-4100-B2E8-DB1851B5D36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639ECAF-1F73-4FE0-9C94-B50518D768E1}" type="doc">
      <dgm:prSet loTypeId="urn:microsoft.com/office/officeart/2005/8/layout/vList5" loCatId="list" qsTypeId="urn:microsoft.com/office/officeart/2005/8/quickstyle/simple2" qsCatId="simple" csTypeId="urn:microsoft.com/office/officeart/2005/8/colors/accent6_1" csCatId="accent6" phldr="1"/>
      <dgm:spPr/>
      <dgm:t>
        <a:bodyPr/>
        <a:lstStyle/>
        <a:p>
          <a:endParaRPr lang="en-US"/>
        </a:p>
      </dgm:t>
    </dgm:pt>
    <dgm:pt modelId="{B10A5753-1B92-4E3C-93DF-2365FCC3969E}">
      <dgm:prSet/>
      <dgm:spPr/>
      <dgm:t>
        <a:bodyPr/>
        <a:lstStyle/>
        <a:p>
          <a:r>
            <a:rPr lang="en-GB" b="1"/>
            <a:t>Clustering</a:t>
          </a:r>
          <a:endParaRPr lang="en-US"/>
        </a:p>
      </dgm:t>
    </dgm:pt>
    <dgm:pt modelId="{53236933-4620-4B6E-8242-5119B61C6B47}" type="parTrans" cxnId="{6953C79B-E132-4335-B4B2-E9B25709C10B}">
      <dgm:prSet/>
      <dgm:spPr/>
      <dgm:t>
        <a:bodyPr/>
        <a:lstStyle/>
        <a:p>
          <a:endParaRPr lang="en-US"/>
        </a:p>
      </dgm:t>
    </dgm:pt>
    <dgm:pt modelId="{F680516A-A962-4804-907E-492F5608C9F8}" type="sibTrans" cxnId="{6953C79B-E132-4335-B4B2-E9B25709C10B}">
      <dgm:prSet/>
      <dgm:spPr/>
      <dgm:t>
        <a:bodyPr/>
        <a:lstStyle/>
        <a:p>
          <a:endParaRPr lang="en-US"/>
        </a:p>
      </dgm:t>
    </dgm:pt>
    <dgm:pt modelId="{14C83B15-1402-4156-BB55-D1BC1CB73DFD}">
      <dgm:prSet/>
      <dgm:spPr/>
      <dgm:t>
        <a:bodyPr/>
        <a:lstStyle/>
        <a:p>
          <a:r>
            <a:rPr lang="en-GB">
              <a:latin typeface="Arial" panose="020B0604020202020204" pitchFamily="34" charset="0"/>
              <a:cs typeface="Arial" panose="020B0604020202020204" pitchFamily="34" charset="0"/>
            </a:rPr>
            <a:t>Unsupervised technique</a:t>
          </a:r>
          <a:endParaRPr lang="en-US">
            <a:latin typeface="Arial" panose="020B0604020202020204" pitchFamily="34" charset="0"/>
            <a:cs typeface="Arial" panose="020B0604020202020204" pitchFamily="34" charset="0"/>
          </a:endParaRPr>
        </a:p>
      </dgm:t>
    </dgm:pt>
    <dgm:pt modelId="{C452AE2D-70FD-4437-AEB0-669ED7410819}" type="parTrans" cxnId="{35294F58-DFB3-4605-B756-EA5EED331DF8}">
      <dgm:prSet/>
      <dgm:spPr/>
      <dgm:t>
        <a:bodyPr/>
        <a:lstStyle/>
        <a:p>
          <a:endParaRPr lang="en-US"/>
        </a:p>
      </dgm:t>
    </dgm:pt>
    <dgm:pt modelId="{ED2DFFDC-9B06-4319-9283-019BE9A46C3D}" type="sibTrans" cxnId="{35294F58-DFB3-4605-B756-EA5EED331DF8}">
      <dgm:prSet/>
      <dgm:spPr/>
      <dgm:t>
        <a:bodyPr/>
        <a:lstStyle/>
        <a:p>
          <a:endParaRPr lang="en-US"/>
        </a:p>
      </dgm:t>
    </dgm:pt>
    <dgm:pt modelId="{6276F214-3C26-4A25-BD86-DBEE6F504D18}">
      <dgm:prSet/>
      <dgm:spPr/>
      <dgm:t>
        <a:bodyPr/>
        <a:lstStyle/>
        <a:p>
          <a:r>
            <a:rPr lang="en-GB">
              <a:latin typeface="Arial" panose="020B0604020202020204" pitchFamily="34" charset="0"/>
              <a:cs typeface="Arial" panose="020B0604020202020204" pitchFamily="34" charset="0"/>
            </a:rPr>
            <a:t>Organises data into groups based on some sort of </a:t>
          </a:r>
          <a:r>
            <a:rPr lang="en-GB" b="1">
              <a:solidFill>
                <a:schemeClr val="accent6"/>
              </a:solidFill>
              <a:latin typeface="Arial" panose="020B0604020202020204" pitchFamily="34" charset="0"/>
              <a:cs typeface="Arial" panose="020B0604020202020204" pitchFamily="34" charset="0"/>
            </a:rPr>
            <a:t>similarity measure</a:t>
          </a:r>
          <a:endParaRPr lang="en-US" b="1">
            <a:solidFill>
              <a:schemeClr val="accent6"/>
            </a:solidFill>
            <a:latin typeface="Arial" panose="020B0604020202020204" pitchFamily="34" charset="0"/>
            <a:cs typeface="Arial" panose="020B0604020202020204" pitchFamily="34" charset="0"/>
          </a:endParaRPr>
        </a:p>
      </dgm:t>
    </dgm:pt>
    <dgm:pt modelId="{49BFBE4D-075F-480C-BAF1-F14957B0D96F}" type="parTrans" cxnId="{E99D1224-9971-48B9-A966-9454438F87DE}">
      <dgm:prSet/>
      <dgm:spPr/>
      <dgm:t>
        <a:bodyPr/>
        <a:lstStyle/>
        <a:p>
          <a:endParaRPr lang="en-US"/>
        </a:p>
      </dgm:t>
    </dgm:pt>
    <dgm:pt modelId="{392CBA34-1E98-4BE4-9AA3-EF9C37845C11}" type="sibTrans" cxnId="{E99D1224-9971-48B9-A966-9454438F87DE}">
      <dgm:prSet/>
      <dgm:spPr/>
      <dgm:t>
        <a:bodyPr/>
        <a:lstStyle/>
        <a:p>
          <a:endParaRPr lang="en-US"/>
        </a:p>
      </dgm:t>
    </dgm:pt>
    <dgm:pt modelId="{5C0DD7DC-65D0-4B38-AE88-3C3BFFD63476}">
      <dgm:prSet/>
      <dgm:spPr/>
      <dgm:t>
        <a:bodyPr/>
        <a:lstStyle/>
        <a:p>
          <a:r>
            <a:rPr lang="en-GB">
              <a:latin typeface="Arial" panose="020B0604020202020204" pitchFamily="34" charset="0"/>
              <a:cs typeface="Arial" panose="020B0604020202020204" pitchFamily="34" charset="0"/>
            </a:rPr>
            <a:t>Groups data into clusters, elements in a given cluster are similar to each other but dissimilar to elements in other clusters</a:t>
          </a:r>
          <a:endParaRPr lang="en-US">
            <a:latin typeface="Arial" panose="020B0604020202020204" pitchFamily="34" charset="0"/>
            <a:cs typeface="Arial" panose="020B0604020202020204" pitchFamily="34" charset="0"/>
          </a:endParaRPr>
        </a:p>
      </dgm:t>
    </dgm:pt>
    <dgm:pt modelId="{0267089C-4B53-49E7-80E4-C12F17ECDF12}" type="parTrans" cxnId="{E7AD5E13-0E5F-45B3-B96A-904B653634B8}">
      <dgm:prSet/>
      <dgm:spPr/>
      <dgm:t>
        <a:bodyPr/>
        <a:lstStyle/>
        <a:p>
          <a:endParaRPr lang="en-US"/>
        </a:p>
      </dgm:t>
    </dgm:pt>
    <dgm:pt modelId="{CF14A9A0-339A-429D-AD43-BD4BF90D953C}" type="sibTrans" cxnId="{E7AD5E13-0E5F-45B3-B96A-904B653634B8}">
      <dgm:prSet/>
      <dgm:spPr/>
      <dgm:t>
        <a:bodyPr/>
        <a:lstStyle/>
        <a:p>
          <a:endParaRPr lang="en-US"/>
        </a:p>
      </dgm:t>
    </dgm:pt>
    <dgm:pt modelId="{D2E234EA-7788-4174-B6F0-E4C8D42E792F}">
      <dgm:prSet/>
      <dgm:spPr/>
      <dgm:t>
        <a:bodyPr/>
        <a:lstStyle/>
        <a:p>
          <a:r>
            <a:rPr lang="en-US" b="1">
              <a:latin typeface="Arial" panose="020B0604020202020204" pitchFamily="34" charset="0"/>
              <a:cs typeface="Arial" panose="020B0604020202020204" pitchFamily="34" charset="0"/>
            </a:rPr>
            <a:t>Clustering Techniques</a:t>
          </a:r>
          <a:endParaRPr lang="en-US">
            <a:latin typeface="Arial" panose="020B0604020202020204" pitchFamily="34" charset="0"/>
            <a:cs typeface="Arial" panose="020B0604020202020204" pitchFamily="34" charset="0"/>
          </a:endParaRPr>
        </a:p>
      </dgm:t>
    </dgm:pt>
    <dgm:pt modelId="{91F819BB-0E7F-4853-AD7F-347237BD84BE}" type="parTrans" cxnId="{08D2DD1C-2A03-4EF8-95BB-B9A84F68B4F8}">
      <dgm:prSet/>
      <dgm:spPr/>
      <dgm:t>
        <a:bodyPr/>
        <a:lstStyle/>
        <a:p>
          <a:endParaRPr lang="en-US"/>
        </a:p>
      </dgm:t>
    </dgm:pt>
    <dgm:pt modelId="{1AA76BED-4AD0-4DEC-8BF6-B80481CB5EF4}" type="sibTrans" cxnId="{08D2DD1C-2A03-4EF8-95BB-B9A84F68B4F8}">
      <dgm:prSet/>
      <dgm:spPr/>
      <dgm:t>
        <a:bodyPr/>
        <a:lstStyle/>
        <a:p>
          <a:endParaRPr lang="en-US"/>
        </a:p>
      </dgm:t>
    </dgm:pt>
    <dgm:pt modelId="{1246213C-E3A5-42BE-BF8A-DFDFCBC5606E}">
      <dgm:prSet/>
      <dgm:spPr/>
      <dgm:t>
        <a:bodyPr/>
        <a:lstStyle/>
        <a:p>
          <a:r>
            <a:rPr lang="en-US">
              <a:latin typeface="Arial" panose="020B0604020202020204" pitchFamily="34" charset="0"/>
              <a:cs typeface="Arial" panose="020B0604020202020204" pitchFamily="34" charset="0"/>
            </a:rPr>
            <a:t>Hierarchical Algorithms</a:t>
          </a:r>
        </a:p>
      </dgm:t>
    </dgm:pt>
    <dgm:pt modelId="{AF8290BB-0C63-4038-9A3D-054A70A43F3B}" type="parTrans" cxnId="{73AEC057-4B12-463F-9D2B-D2C08E168717}">
      <dgm:prSet/>
      <dgm:spPr/>
      <dgm:t>
        <a:bodyPr/>
        <a:lstStyle/>
        <a:p>
          <a:endParaRPr lang="en-US"/>
        </a:p>
      </dgm:t>
    </dgm:pt>
    <dgm:pt modelId="{380E6CF5-84E1-4A05-AA3B-691DBDF2CBB6}" type="sibTrans" cxnId="{73AEC057-4B12-463F-9D2B-D2C08E168717}">
      <dgm:prSet/>
      <dgm:spPr/>
      <dgm:t>
        <a:bodyPr/>
        <a:lstStyle/>
        <a:p>
          <a:endParaRPr lang="en-US"/>
        </a:p>
      </dgm:t>
    </dgm:pt>
    <dgm:pt modelId="{47BB8E1C-D8E9-477D-8272-69B606C01109}">
      <dgm:prSet/>
      <dgm:spPr/>
      <dgm:t>
        <a:bodyPr/>
        <a:lstStyle/>
        <a:p>
          <a:r>
            <a:rPr lang="en-US">
              <a:latin typeface="Arial" panose="020B0604020202020204" pitchFamily="34" charset="0"/>
              <a:cs typeface="Arial" panose="020B0604020202020204" pitchFamily="34" charset="0"/>
            </a:rPr>
            <a:t>Partitional Algorithms</a:t>
          </a:r>
        </a:p>
      </dgm:t>
    </dgm:pt>
    <dgm:pt modelId="{DE3588C6-B482-4AC8-B21E-6441DB00289C}" type="parTrans" cxnId="{D1A362A8-A409-4336-BAA9-9DFD0822FB6E}">
      <dgm:prSet/>
      <dgm:spPr/>
      <dgm:t>
        <a:bodyPr/>
        <a:lstStyle/>
        <a:p>
          <a:endParaRPr lang="en-US"/>
        </a:p>
      </dgm:t>
    </dgm:pt>
    <dgm:pt modelId="{A721A63D-EA65-47A7-A91A-296B7050FC26}" type="sibTrans" cxnId="{D1A362A8-A409-4336-BAA9-9DFD0822FB6E}">
      <dgm:prSet/>
      <dgm:spPr/>
      <dgm:t>
        <a:bodyPr/>
        <a:lstStyle/>
        <a:p>
          <a:endParaRPr lang="en-US"/>
        </a:p>
      </dgm:t>
    </dgm:pt>
    <dgm:pt modelId="{2D932954-52BE-4E31-8C9B-19DF13BED126}">
      <dgm:prSet/>
      <dgm:spPr/>
      <dgm:t>
        <a:bodyPr/>
        <a:lstStyle/>
        <a:p>
          <a:r>
            <a:rPr lang="en-US">
              <a:latin typeface="Arial" panose="020B0604020202020204" pitchFamily="34" charset="0"/>
              <a:cs typeface="Arial" panose="020B0604020202020204" pitchFamily="34" charset="0"/>
            </a:rPr>
            <a:t>Clustering Large Databases</a:t>
          </a:r>
        </a:p>
      </dgm:t>
    </dgm:pt>
    <dgm:pt modelId="{820EF61D-83F5-4333-A170-36924CED7446}" type="parTrans" cxnId="{9CD1E302-D169-41C2-B02E-04E8A3736E6C}">
      <dgm:prSet/>
      <dgm:spPr/>
      <dgm:t>
        <a:bodyPr/>
        <a:lstStyle/>
        <a:p>
          <a:endParaRPr lang="en-US"/>
        </a:p>
      </dgm:t>
    </dgm:pt>
    <dgm:pt modelId="{C11A30F0-030C-400E-A38A-AD9CA18F8F03}" type="sibTrans" cxnId="{9CD1E302-D169-41C2-B02E-04E8A3736E6C}">
      <dgm:prSet/>
      <dgm:spPr/>
      <dgm:t>
        <a:bodyPr/>
        <a:lstStyle/>
        <a:p>
          <a:endParaRPr lang="en-US"/>
        </a:p>
      </dgm:t>
    </dgm:pt>
    <dgm:pt modelId="{944DB91B-FBE8-48FC-B617-86C9C13FDE08}" type="pres">
      <dgm:prSet presAssocID="{1639ECAF-1F73-4FE0-9C94-B50518D768E1}" presName="Name0" presStyleCnt="0">
        <dgm:presLayoutVars>
          <dgm:dir/>
          <dgm:animLvl val="lvl"/>
          <dgm:resizeHandles val="exact"/>
        </dgm:presLayoutVars>
      </dgm:prSet>
      <dgm:spPr/>
    </dgm:pt>
    <dgm:pt modelId="{4E15393F-13C3-41F6-92AE-61938ABBED7A}" type="pres">
      <dgm:prSet presAssocID="{B10A5753-1B92-4E3C-93DF-2365FCC3969E}" presName="linNode" presStyleCnt="0"/>
      <dgm:spPr/>
    </dgm:pt>
    <dgm:pt modelId="{E1CB57B5-E25C-4A0B-B568-8B82FC780B65}" type="pres">
      <dgm:prSet presAssocID="{B10A5753-1B92-4E3C-93DF-2365FCC3969E}" presName="parentText" presStyleLbl="node1" presStyleIdx="0" presStyleCnt="2" custScaleX="66554" custScaleY="102907">
        <dgm:presLayoutVars>
          <dgm:chMax val="1"/>
          <dgm:bulletEnabled val="1"/>
        </dgm:presLayoutVars>
      </dgm:prSet>
      <dgm:spPr/>
    </dgm:pt>
    <dgm:pt modelId="{3B92E179-06AC-4004-9087-30F89B3CE6E4}" type="pres">
      <dgm:prSet presAssocID="{B10A5753-1B92-4E3C-93DF-2365FCC3969E}" presName="descendantText" presStyleLbl="alignAccFollowNode1" presStyleIdx="0" presStyleCnt="2">
        <dgm:presLayoutVars>
          <dgm:bulletEnabled val="1"/>
        </dgm:presLayoutVars>
      </dgm:prSet>
      <dgm:spPr/>
    </dgm:pt>
    <dgm:pt modelId="{4697B531-AA97-4FF6-AA8C-E9C80666B2F9}" type="pres">
      <dgm:prSet presAssocID="{F680516A-A962-4804-907E-492F5608C9F8}" presName="sp" presStyleCnt="0"/>
      <dgm:spPr/>
    </dgm:pt>
    <dgm:pt modelId="{0376C0A9-FE44-4AC1-9FFE-6CF022F6F336}" type="pres">
      <dgm:prSet presAssocID="{D2E234EA-7788-4174-B6F0-E4C8D42E792F}" presName="linNode" presStyleCnt="0"/>
      <dgm:spPr/>
    </dgm:pt>
    <dgm:pt modelId="{F3BB52C6-EECE-40CA-9F11-8B64E8CC6E75}" type="pres">
      <dgm:prSet presAssocID="{D2E234EA-7788-4174-B6F0-E4C8D42E792F}" presName="parentText" presStyleLbl="node1" presStyleIdx="1" presStyleCnt="2" custScaleX="66554" custScaleY="105807">
        <dgm:presLayoutVars>
          <dgm:chMax val="1"/>
          <dgm:bulletEnabled val="1"/>
        </dgm:presLayoutVars>
      </dgm:prSet>
      <dgm:spPr/>
    </dgm:pt>
    <dgm:pt modelId="{EDA68430-BDAE-4892-BEFF-FFCD991C9A33}" type="pres">
      <dgm:prSet presAssocID="{D2E234EA-7788-4174-B6F0-E4C8D42E792F}" presName="descendantText" presStyleLbl="alignAccFollowNode1" presStyleIdx="1" presStyleCnt="2">
        <dgm:presLayoutVars>
          <dgm:bulletEnabled val="1"/>
        </dgm:presLayoutVars>
      </dgm:prSet>
      <dgm:spPr/>
    </dgm:pt>
  </dgm:ptLst>
  <dgm:cxnLst>
    <dgm:cxn modelId="{9CD1E302-D169-41C2-B02E-04E8A3736E6C}" srcId="{D2E234EA-7788-4174-B6F0-E4C8D42E792F}" destId="{2D932954-52BE-4E31-8C9B-19DF13BED126}" srcOrd="2" destOrd="0" parTransId="{820EF61D-83F5-4333-A170-36924CED7446}" sibTransId="{C11A30F0-030C-400E-A38A-AD9CA18F8F03}"/>
    <dgm:cxn modelId="{E7AD5E13-0E5F-45B3-B96A-904B653634B8}" srcId="{B10A5753-1B92-4E3C-93DF-2365FCC3969E}" destId="{5C0DD7DC-65D0-4B38-AE88-3C3BFFD63476}" srcOrd="2" destOrd="0" parTransId="{0267089C-4B53-49E7-80E4-C12F17ECDF12}" sibTransId="{CF14A9A0-339A-429D-AD43-BD4BF90D953C}"/>
    <dgm:cxn modelId="{33DCBC14-A3DE-47AB-8171-64BF0B7C4899}" type="presOf" srcId="{47BB8E1C-D8E9-477D-8272-69B606C01109}" destId="{EDA68430-BDAE-4892-BEFF-FFCD991C9A33}" srcOrd="0" destOrd="1" presId="urn:microsoft.com/office/officeart/2005/8/layout/vList5"/>
    <dgm:cxn modelId="{77772515-09C1-4D3F-A0BD-5B7137923D01}" type="presOf" srcId="{D2E234EA-7788-4174-B6F0-E4C8D42E792F}" destId="{F3BB52C6-EECE-40CA-9F11-8B64E8CC6E75}" srcOrd="0" destOrd="0" presId="urn:microsoft.com/office/officeart/2005/8/layout/vList5"/>
    <dgm:cxn modelId="{08D2DD1C-2A03-4EF8-95BB-B9A84F68B4F8}" srcId="{1639ECAF-1F73-4FE0-9C94-B50518D768E1}" destId="{D2E234EA-7788-4174-B6F0-E4C8D42E792F}" srcOrd="1" destOrd="0" parTransId="{91F819BB-0E7F-4853-AD7F-347237BD84BE}" sibTransId="{1AA76BED-4AD0-4DEC-8BF6-B80481CB5EF4}"/>
    <dgm:cxn modelId="{E99D1224-9971-48B9-A966-9454438F87DE}" srcId="{B10A5753-1B92-4E3C-93DF-2365FCC3969E}" destId="{6276F214-3C26-4A25-BD86-DBEE6F504D18}" srcOrd="1" destOrd="0" parTransId="{49BFBE4D-075F-480C-BAF1-F14957B0D96F}" sibTransId="{392CBA34-1E98-4BE4-9AA3-EF9C37845C11}"/>
    <dgm:cxn modelId="{E8567A6F-63A2-4880-9374-32B601A58F9B}" type="presOf" srcId="{2D932954-52BE-4E31-8C9B-19DF13BED126}" destId="{EDA68430-BDAE-4892-BEFF-FFCD991C9A33}" srcOrd="0" destOrd="2" presId="urn:microsoft.com/office/officeart/2005/8/layout/vList5"/>
    <dgm:cxn modelId="{73AEC057-4B12-463F-9D2B-D2C08E168717}" srcId="{D2E234EA-7788-4174-B6F0-E4C8D42E792F}" destId="{1246213C-E3A5-42BE-BF8A-DFDFCBC5606E}" srcOrd="0" destOrd="0" parTransId="{AF8290BB-0C63-4038-9A3D-054A70A43F3B}" sibTransId="{380E6CF5-84E1-4A05-AA3B-691DBDF2CBB6}"/>
    <dgm:cxn modelId="{35294F58-DFB3-4605-B756-EA5EED331DF8}" srcId="{B10A5753-1B92-4E3C-93DF-2365FCC3969E}" destId="{14C83B15-1402-4156-BB55-D1BC1CB73DFD}" srcOrd="0" destOrd="0" parTransId="{C452AE2D-70FD-4437-AEB0-669ED7410819}" sibTransId="{ED2DFFDC-9B06-4319-9283-019BE9A46C3D}"/>
    <dgm:cxn modelId="{397B4895-5878-46DD-A243-E12164C4465D}" type="presOf" srcId="{14C83B15-1402-4156-BB55-D1BC1CB73DFD}" destId="{3B92E179-06AC-4004-9087-30F89B3CE6E4}" srcOrd="0" destOrd="0" presId="urn:microsoft.com/office/officeart/2005/8/layout/vList5"/>
    <dgm:cxn modelId="{6953C79B-E132-4335-B4B2-E9B25709C10B}" srcId="{1639ECAF-1F73-4FE0-9C94-B50518D768E1}" destId="{B10A5753-1B92-4E3C-93DF-2365FCC3969E}" srcOrd="0" destOrd="0" parTransId="{53236933-4620-4B6E-8242-5119B61C6B47}" sibTransId="{F680516A-A962-4804-907E-492F5608C9F8}"/>
    <dgm:cxn modelId="{EE00909F-7DCA-4A0A-A365-7908E8130611}" type="presOf" srcId="{B10A5753-1B92-4E3C-93DF-2365FCC3969E}" destId="{E1CB57B5-E25C-4A0B-B568-8B82FC780B65}" srcOrd="0" destOrd="0" presId="urn:microsoft.com/office/officeart/2005/8/layout/vList5"/>
    <dgm:cxn modelId="{D1A362A8-A409-4336-BAA9-9DFD0822FB6E}" srcId="{D2E234EA-7788-4174-B6F0-E4C8D42E792F}" destId="{47BB8E1C-D8E9-477D-8272-69B606C01109}" srcOrd="1" destOrd="0" parTransId="{DE3588C6-B482-4AC8-B21E-6441DB00289C}" sibTransId="{A721A63D-EA65-47A7-A91A-296B7050FC26}"/>
    <dgm:cxn modelId="{9E33E7B3-0171-41DA-AC5D-34F3A5E866EB}" type="presOf" srcId="{1246213C-E3A5-42BE-BF8A-DFDFCBC5606E}" destId="{EDA68430-BDAE-4892-BEFF-FFCD991C9A33}" srcOrd="0" destOrd="0" presId="urn:microsoft.com/office/officeart/2005/8/layout/vList5"/>
    <dgm:cxn modelId="{4D9B58C4-490C-4929-BC13-913C158817BB}" type="presOf" srcId="{6276F214-3C26-4A25-BD86-DBEE6F504D18}" destId="{3B92E179-06AC-4004-9087-30F89B3CE6E4}" srcOrd="0" destOrd="1" presId="urn:microsoft.com/office/officeart/2005/8/layout/vList5"/>
    <dgm:cxn modelId="{128193C8-B220-46EC-BE49-10D8EA4A15BA}" type="presOf" srcId="{1639ECAF-1F73-4FE0-9C94-B50518D768E1}" destId="{944DB91B-FBE8-48FC-B617-86C9C13FDE08}" srcOrd="0" destOrd="0" presId="urn:microsoft.com/office/officeart/2005/8/layout/vList5"/>
    <dgm:cxn modelId="{B853DBCA-7776-4171-9AA6-9BED6EAEB191}" type="presOf" srcId="{5C0DD7DC-65D0-4B38-AE88-3C3BFFD63476}" destId="{3B92E179-06AC-4004-9087-30F89B3CE6E4}" srcOrd="0" destOrd="2" presId="urn:microsoft.com/office/officeart/2005/8/layout/vList5"/>
    <dgm:cxn modelId="{A9226632-3D7B-4CC4-87AD-66E744232447}" type="presParOf" srcId="{944DB91B-FBE8-48FC-B617-86C9C13FDE08}" destId="{4E15393F-13C3-41F6-92AE-61938ABBED7A}" srcOrd="0" destOrd="0" presId="urn:microsoft.com/office/officeart/2005/8/layout/vList5"/>
    <dgm:cxn modelId="{1CB6ACE2-B8A8-40DB-BC4E-573FABDE6AA1}" type="presParOf" srcId="{4E15393F-13C3-41F6-92AE-61938ABBED7A}" destId="{E1CB57B5-E25C-4A0B-B568-8B82FC780B65}" srcOrd="0" destOrd="0" presId="urn:microsoft.com/office/officeart/2005/8/layout/vList5"/>
    <dgm:cxn modelId="{A357FEB1-6D58-406C-BDE2-60693AB3E711}" type="presParOf" srcId="{4E15393F-13C3-41F6-92AE-61938ABBED7A}" destId="{3B92E179-06AC-4004-9087-30F89B3CE6E4}" srcOrd="1" destOrd="0" presId="urn:microsoft.com/office/officeart/2005/8/layout/vList5"/>
    <dgm:cxn modelId="{6FBA709C-6204-4DE4-9521-F0FE4BFC431A}" type="presParOf" srcId="{944DB91B-FBE8-48FC-B617-86C9C13FDE08}" destId="{4697B531-AA97-4FF6-AA8C-E9C80666B2F9}" srcOrd="1" destOrd="0" presId="urn:microsoft.com/office/officeart/2005/8/layout/vList5"/>
    <dgm:cxn modelId="{DA546F1A-43AD-4120-9A76-1258B3711449}" type="presParOf" srcId="{944DB91B-FBE8-48FC-B617-86C9C13FDE08}" destId="{0376C0A9-FE44-4AC1-9FFE-6CF022F6F336}" srcOrd="2" destOrd="0" presId="urn:microsoft.com/office/officeart/2005/8/layout/vList5"/>
    <dgm:cxn modelId="{4FC2544D-2F7A-4FC1-B09F-E7E8B1B4DE9C}" type="presParOf" srcId="{0376C0A9-FE44-4AC1-9FFE-6CF022F6F336}" destId="{F3BB52C6-EECE-40CA-9F11-8B64E8CC6E75}" srcOrd="0" destOrd="0" presId="urn:microsoft.com/office/officeart/2005/8/layout/vList5"/>
    <dgm:cxn modelId="{D2097D7C-E282-41D5-80DE-9439012B7116}" type="presParOf" srcId="{0376C0A9-FE44-4AC1-9FFE-6CF022F6F336}" destId="{EDA68430-BDAE-4892-BEFF-FFCD991C9A3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493883-C2BF-4FA1-BEE3-084CBF76559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B4D6802-3A27-4E78-A736-C0DC72408F52}">
      <dgm:prSet/>
      <dgm:spPr/>
      <dgm:t>
        <a:bodyPr/>
        <a:lstStyle/>
        <a:p>
          <a:pPr>
            <a:lnSpc>
              <a:spcPct val="100000"/>
            </a:lnSpc>
          </a:pPr>
          <a:r>
            <a:rPr lang="en-US" b="1" i="1"/>
            <a:t>Hierarchical</a:t>
          </a:r>
          <a:r>
            <a:rPr lang="en-US"/>
            <a:t> – Nested set of clusters created.</a:t>
          </a:r>
        </a:p>
      </dgm:t>
    </dgm:pt>
    <dgm:pt modelId="{BBF782C7-3960-4927-8821-1C8AE0642CAD}" type="parTrans" cxnId="{559C5770-077F-4E8E-AEB3-A11E8BFD5583}">
      <dgm:prSet/>
      <dgm:spPr/>
      <dgm:t>
        <a:bodyPr/>
        <a:lstStyle/>
        <a:p>
          <a:endParaRPr lang="en-US"/>
        </a:p>
      </dgm:t>
    </dgm:pt>
    <dgm:pt modelId="{CC8B1B95-63FF-4A68-ABE7-1F111CA2764E}" type="sibTrans" cxnId="{559C5770-077F-4E8E-AEB3-A11E8BFD5583}">
      <dgm:prSet/>
      <dgm:spPr/>
      <dgm:t>
        <a:bodyPr/>
        <a:lstStyle/>
        <a:p>
          <a:endParaRPr lang="en-US"/>
        </a:p>
      </dgm:t>
    </dgm:pt>
    <dgm:pt modelId="{F5109D8D-7924-467C-9EA6-0D95FF6D0878}">
      <dgm:prSet/>
      <dgm:spPr/>
      <dgm:t>
        <a:bodyPr/>
        <a:lstStyle/>
        <a:p>
          <a:pPr>
            <a:lnSpc>
              <a:spcPct val="100000"/>
            </a:lnSpc>
          </a:pPr>
          <a:r>
            <a:rPr lang="en-US" b="1" i="1"/>
            <a:t>Partitional </a:t>
          </a:r>
          <a:r>
            <a:rPr lang="en-US"/>
            <a:t>– One set of clusters created.</a:t>
          </a:r>
        </a:p>
      </dgm:t>
    </dgm:pt>
    <dgm:pt modelId="{0C960E1D-5CA8-4280-BB5B-EE27D35A789E}" type="parTrans" cxnId="{AA19A224-D141-4955-B4FE-08EC1385DED0}">
      <dgm:prSet/>
      <dgm:spPr/>
      <dgm:t>
        <a:bodyPr/>
        <a:lstStyle/>
        <a:p>
          <a:endParaRPr lang="en-US"/>
        </a:p>
      </dgm:t>
    </dgm:pt>
    <dgm:pt modelId="{C9D95E82-F5A2-4426-85FF-BFB06F207B30}" type="sibTrans" cxnId="{AA19A224-D141-4955-B4FE-08EC1385DED0}">
      <dgm:prSet/>
      <dgm:spPr/>
      <dgm:t>
        <a:bodyPr/>
        <a:lstStyle/>
        <a:p>
          <a:endParaRPr lang="en-US"/>
        </a:p>
      </dgm:t>
    </dgm:pt>
    <dgm:pt modelId="{D4E96C3A-E705-4144-8B16-BF01730FD52F}">
      <dgm:prSet/>
      <dgm:spPr/>
      <dgm:t>
        <a:bodyPr/>
        <a:lstStyle/>
        <a:p>
          <a:pPr>
            <a:lnSpc>
              <a:spcPct val="100000"/>
            </a:lnSpc>
          </a:pPr>
          <a:r>
            <a:rPr lang="en-US" b="1" i="1"/>
            <a:t>Incremental </a:t>
          </a:r>
          <a:r>
            <a:rPr lang="en-US"/>
            <a:t>– Each element handled one at a time.</a:t>
          </a:r>
        </a:p>
      </dgm:t>
    </dgm:pt>
    <dgm:pt modelId="{FF1EF277-5B39-4C83-A37E-94351F0D9A17}" type="parTrans" cxnId="{6F65F7CF-D957-49F7-8CDA-FE351CD8C870}">
      <dgm:prSet/>
      <dgm:spPr/>
      <dgm:t>
        <a:bodyPr/>
        <a:lstStyle/>
        <a:p>
          <a:endParaRPr lang="en-US"/>
        </a:p>
      </dgm:t>
    </dgm:pt>
    <dgm:pt modelId="{1C4F937B-43EF-410C-BCE5-8F3ED97C8F4F}" type="sibTrans" cxnId="{6F65F7CF-D957-49F7-8CDA-FE351CD8C870}">
      <dgm:prSet/>
      <dgm:spPr/>
      <dgm:t>
        <a:bodyPr/>
        <a:lstStyle/>
        <a:p>
          <a:endParaRPr lang="en-US"/>
        </a:p>
      </dgm:t>
    </dgm:pt>
    <dgm:pt modelId="{C44E35D8-F76C-4D0A-B44D-E800BA1FF529}">
      <dgm:prSet/>
      <dgm:spPr/>
      <dgm:t>
        <a:bodyPr/>
        <a:lstStyle/>
        <a:p>
          <a:pPr>
            <a:lnSpc>
              <a:spcPct val="100000"/>
            </a:lnSpc>
          </a:pPr>
          <a:r>
            <a:rPr lang="en-US" b="1" i="1"/>
            <a:t>Simultaneous</a:t>
          </a:r>
          <a:r>
            <a:rPr lang="en-US"/>
            <a:t> – All elements handled together.</a:t>
          </a:r>
        </a:p>
      </dgm:t>
    </dgm:pt>
    <dgm:pt modelId="{E9FE0F1F-7BD6-4B14-A534-6E47943DC574}" type="parTrans" cxnId="{898E0C83-AC0C-4659-8D92-61D41ECE15EC}">
      <dgm:prSet/>
      <dgm:spPr/>
      <dgm:t>
        <a:bodyPr/>
        <a:lstStyle/>
        <a:p>
          <a:endParaRPr lang="en-US"/>
        </a:p>
      </dgm:t>
    </dgm:pt>
    <dgm:pt modelId="{D64C837A-FAA3-456B-B353-85D0658EAEEF}" type="sibTrans" cxnId="{898E0C83-AC0C-4659-8D92-61D41ECE15EC}">
      <dgm:prSet/>
      <dgm:spPr/>
      <dgm:t>
        <a:bodyPr/>
        <a:lstStyle/>
        <a:p>
          <a:endParaRPr lang="en-US"/>
        </a:p>
      </dgm:t>
    </dgm:pt>
    <dgm:pt modelId="{2650A7A0-FE56-426F-BD67-B423C925F9E4}" type="pres">
      <dgm:prSet presAssocID="{C2493883-C2BF-4FA1-BEE3-084CBF765594}" presName="root" presStyleCnt="0">
        <dgm:presLayoutVars>
          <dgm:dir/>
          <dgm:resizeHandles val="exact"/>
        </dgm:presLayoutVars>
      </dgm:prSet>
      <dgm:spPr/>
    </dgm:pt>
    <dgm:pt modelId="{31BD5332-229B-4A8C-BA98-A960AB11CFDE}" type="pres">
      <dgm:prSet presAssocID="{1B4D6802-3A27-4E78-A736-C0DC72408F52}" presName="compNode" presStyleCnt="0"/>
      <dgm:spPr/>
    </dgm:pt>
    <dgm:pt modelId="{898EA125-84EA-4648-8C96-B27DF6E26494}" type="pres">
      <dgm:prSet presAssocID="{1B4D6802-3A27-4E78-A736-C0DC72408F52}" presName="bgRect" presStyleLbl="bgShp" presStyleIdx="0" presStyleCnt="4"/>
      <dgm:spPr/>
    </dgm:pt>
    <dgm:pt modelId="{34927590-CBC3-4B68-BF98-2D805A6652CE}" type="pres">
      <dgm:prSet presAssocID="{1B4D6802-3A27-4E78-A736-C0DC72408F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yramid with Levels"/>
        </a:ext>
      </dgm:extLst>
    </dgm:pt>
    <dgm:pt modelId="{A33E0BE5-13D8-4612-ADCC-158641E9C6EB}" type="pres">
      <dgm:prSet presAssocID="{1B4D6802-3A27-4E78-A736-C0DC72408F52}" presName="spaceRect" presStyleCnt="0"/>
      <dgm:spPr/>
    </dgm:pt>
    <dgm:pt modelId="{643DCDC3-A5CE-4516-81B0-4944D0609548}" type="pres">
      <dgm:prSet presAssocID="{1B4D6802-3A27-4E78-A736-C0DC72408F52}" presName="parTx" presStyleLbl="revTx" presStyleIdx="0" presStyleCnt="4">
        <dgm:presLayoutVars>
          <dgm:chMax val="0"/>
          <dgm:chPref val="0"/>
        </dgm:presLayoutVars>
      </dgm:prSet>
      <dgm:spPr/>
    </dgm:pt>
    <dgm:pt modelId="{0C096161-1813-4E65-90EE-939AF2D3B112}" type="pres">
      <dgm:prSet presAssocID="{CC8B1B95-63FF-4A68-ABE7-1F111CA2764E}" presName="sibTrans" presStyleCnt="0"/>
      <dgm:spPr/>
    </dgm:pt>
    <dgm:pt modelId="{8E22DA74-421C-4243-8983-CBE9F42E5BF3}" type="pres">
      <dgm:prSet presAssocID="{F5109D8D-7924-467C-9EA6-0D95FF6D0878}" presName="compNode" presStyleCnt="0"/>
      <dgm:spPr/>
    </dgm:pt>
    <dgm:pt modelId="{A9357D62-564D-4E86-8513-0A3F26454B57}" type="pres">
      <dgm:prSet presAssocID="{F5109D8D-7924-467C-9EA6-0D95FF6D0878}" presName="bgRect" presStyleLbl="bgShp" presStyleIdx="1" presStyleCnt="4"/>
      <dgm:spPr/>
    </dgm:pt>
    <dgm:pt modelId="{EDFDAD21-A91E-4033-8717-DCF5F0EB4600}" type="pres">
      <dgm:prSet presAssocID="{F5109D8D-7924-467C-9EA6-0D95FF6D087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8A9C6DC1-FCB1-4F07-B142-44541679344D}" type="pres">
      <dgm:prSet presAssocID="{F5109D8D-7924-467C-9EA6-0D95FF6D0878}" presName="spaceRect" presStyleCnt="0"/>
      <dgm:spPr/>
    </dgm:pt>
    <dgm:pt modelId="{F0DE4DA7-C7C6-4B92-9C6A-5CDF082C86BD}" type="pres">
      <dgm:prSet presAssocID="{F5109D8D-7924-467C-9EA6-0D95FF6D0878}" presName="parTx" presStyleLbl="revTx" presStyleIdx="1" presStyleCnt="4">
        <dgm:presLayoutVars>
          <dgm:chMax val="0"/>
          <dgm:chPref val="0"/>
        </dgm:presLayoutVars>
      </dgm:prSet>
      <dgm:spPr/>
    </dgm:pt>
    <dgm:pt modelId="{5616B1D4-B71E-4274-BAD4-37E4E9923CD8}" type="pres">
      <dgm:prSet presAssocID="{C9D95E82-F5A2-4426-85FF-BFB06F207B30}" presName="sibTrans" presStyleCnt="0"/>
      <dgm:spPr/>
    </dgm:pt>
    <dgm:pt modelId="{415CBF45-C363-470C-BAED-2C9771231CC9}" type="pres">
      <dgm:prSet presAssocID="{D4E96C3A-E705-4144-8B16-BF01730FD52F}" presName="compNode" presStyleCnt="0"/>
      <dgm:spPr/>
    </dgm:pt>
    <dgm:pt modelId="{D61914C8-C762-492E-B4BB-0F2F5A395AD8}" type="pres">
      <dgm:prSet presAssocID="{D4E96C3A-E705-4144-8B16-BF01730FD52F}" presName="bgRect" presStyleLbl="bgShp" presStyleIdx="2" presStyleCnt="4"/>
      <dgm:spPr/>
    </dgm:pt>
    <dgm:pt modelId="{2F718D1D-538D-4AD6-99DA-4D1F9D02E505}" type="pres">
      <dgm:prSet presAssocID="{D4E96C3A-E705-4144-8B16-BF01730FD5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2B56C86C-B74B-466B-B96E-0475EA38F0A6}" type="pres">
      <dgm:prSet presAssocID="{D4E96C3A-E705-4144-8B16-BF01730FD52F}" presName="spaceRect" presStyleCnt="0"/>
      <dgm:spPr/>
    </dgm:pt>
    <dgm:pt modelId="{3D2E2B0B-E04D-46CC-9A57-7D0783912BC6}" type="pres">
      <dgm:prSet presAssocID="{D4E96C3A-E705-4144-8B16-BF01730FD52F}" presName="parTx" presStyleLbl="revTx" presStyleIdx="2" presStyleCnt="4">
        <dgm:presLayoutVars>
          <dgm:chMax val="0"/>
          <dgm:chPref val="0"/>
        </dgm:presLayoutVars>
      </dgm:prSet>
      <dgm:spPr/>
    </dgm:pt>
    <dgm:pt modelId="{463F512D-C155-4385-9CE6-EB6630CFBD4F}" type="pres">
      <dgm:prSet presAssocID="{1C4F937B-43EF-410C-BCE5-8F3ED97C8F4F}" presName="sibTrans" presStyleCnt="0"/>
      <dgm:spPr/>
    </dgm:pt>
    <dgm:pt modelId="{94694A32-727F-4239-AAB2-D21733AFFA70}" type="pres">
      <dgm:prSet presAssocID="{C44E35D8-F76C-4D0A-B44D-E800BA1FF529}" presName="compNode" presStyleCnt="0"/>
      <dgm:spPr/>
    </dgm:pt>
    <dgm:pt modelId="{7D2426CE-F774-4A6A-AEFF-B4438FF6C9AD}" type="pres">
      <dgm:prSet presAssocID="{C44E35D8-F76C-4D0A-B44D-E800BA1FF529}" presName="bgRect" presStyleLbl="bgShp" presStyleIdx="3" presStyleCnt="4"/>
      <dgm:spPr/>
    </dgm:pt>
    <dgm:pt modelId="{0469808C-9149-434A-86FD-CE3659A81BBD}" type="pres">
      <dgm:prSet presAssocID="{C44E35D8-F76C-4D0A-B44D-E800BA1FF52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les with Lines"/>
        </a:ext>
      </dgm:extLst>
    </dgm:pt>
    <dgm:pt modelId="{FB328BBB-4E9B-4258-849C-FD3C8AABC0E6}" type="pres">
      <dgm:prSet presAssocID="{C44E35D8-F76C-4D0A-B44D-E800BA1FF529}" presName="spaceRect" presStyleCnt="0"/>
      <dgm:spPr/>
    </dgm:pt>
    <dgm:pt modelId="{181B932D-99DE-41CE-8B32-0A734FCFE4CB}" type="pres">
      <dgm:prSet presAssocID="{C44E35D8-F76C-4D0A-B44D-E800BA1FF529}" presName="parTx" presStyleLbl="revTx" presStyleIdx="3" presStyleCnt="4">
        <dgm:presLayoutVars>
          <dgm:chMax val="0"/>
          <dgm:chPref val="0"/>
        </dgm:presLayoutVars>
      </dgm:prSet>
      <dgm:spPr/>
    </dgm:pt>
  </dgm:ptLst>
  <dgm:cxnLst>
    <dgm:cxn modelId="{73349304-30AC-4C7F-9135-5BF1856C52DE}" type="presOf" srcId="{1B4D6802-3A27-4E78-A736-C0DC72408F52}" destId="{643DCDC3-A5CE-4516-81B0-4944D0609548}" srcOrd="0" destOrd="0" presId="urn:microsoft.com/office/officeart/2018/2/layout/IconVerticalSolidList"/>
    <dgm:cxn modelId="{8DB77D22-5135-4541-A559-D995FAEF8B2D}" type="presOf" srcId="{F5109D8D-7924-467C-9EA6-0D95FF6D0878}" destId="{F0DE4DA7-C7C6-4B92-9C6A-5CDF082C86BD}" srcOrd="0" destOrd="0" presId="urn:microsoft.com/office/officeart/2018/2/layout/IconVerticalSolidList"/>
    <dgm:cxn modelId="{AA19A224-D141-4955-B4FE-08EC1385DED0}" srcId="{C2493883-C2BF-4FA1-BEE3-084CBF765594}" destId="{F5109D8D-7924-467C-9EA6-0D95FF6D0878}" srcOrd="1" destOrd="0" parTransId="{0C960E1D-5CA8-4280-BB5B-EE27D35A789E}" sibTransId="{C9D95E82-F5A2-4426-85FF-BFB06F207B30}"/>
    <dgm:cxn modelId="{596BE42F-691B-4FD7-B58F-9D0B744B152F}" type="presOf" srcId="{C2493883-C2BF-4FA1-BEE3-084CBF765594}" destId="{2650A7A0-FE56-426F-BD67-B423C925F9E4}" srcOrd="0" destOrd="0" presId="urn:microsoft.com/office/officeart/2018/2/layout/IconVerticalSolidList"/>
    <dgm:cxn modelId="{DCFF6C3D-FC7C-4450-88D8-530DF38A769B}" type="presOf" srcId="{D4E96C3A-E705-4144-8B16-BF01730FD52F}" destId="{3D2E2B0B-E04D-46CC-9A57-7D0783912BC6}" srcOrd="0" destOrd="0" presId="urn:microsoft.com/office/officeart/2018/2/layout/IconVerticalSolidList"/>
    <dgm:cxn modelId="{559C5770-077F-4E8E-AEB3-A11E8BFD5583}" srcId="{C2493883-C2BF-4FA1-BEE3-084CBF765594}" destId="{1B4D6802-3A27-4E78-A736-C0DC72408F52}" srcOrd="0" destOrd="0" parTransId="{BBF782C7-3960-4927-8821-1C8AE0642CAD}" sibTransId="{CC8B1B95-63FF-4A68-ABE7-1F111CA2764E}"/>
    <dgm:cxn modelId="{898E0C83-AC0C-4659-8D92-61D41ECE15EC}" srcId="{C2493883-C2BF-4FA1-BEE3-084CBF765594}" destId="{C44E35D8-F76C-4D0A-B44D-E800BA1FF529}" srcOrd="3" destOrd="0" parTransId="{E9FE0F1F-7BD6-4B14-A534-6E47943DC574}" sibTransId="{D64C837A-FAA3-456B-B353-85D0658EAEEF}"/>
    <dgm:cxn modelId="{C9E03C84-8865-43B8-A568-126FC46D9633}" type="presOf" srcId="{C44E35D8-F76C-4D0A-B44D-E800BA1FF529}" destId="{181B932D-99DE-41CE-8B32-0A734FCFE4CB}" srcOrd="0" destOrd="0" presId="urn:microsoft.com/office/officeart/2018/2/layout/IconVerticalSolidList"/>
    <dgm:cxn modelId="{6F65F7CF-D957-49F7-8CDA-FE351CD8C870}" srcId="{C2493883-C2BF-4FA1-BEE3-084CBF765594}" destId="{D4E96C3A-E705-4144-8B16-BF01730FD52F}" srcOrd="2" destOrd="0" parTransId="{FF1EF277-5B39-4C83-A37E-94351F0D9A17}" sibTransId="{1C4F937B-43EF-410C-BCE5-8F3ED97C8F4F}"/>
    <dgm:cxn modelId="{21C055E4-EB39-42C8-AE5D-4A65D97B2B9E}" type="presParOf" srcId="{2650A7A0-FE56-426F-BD67-B423C925F9E4}" destId="{31BD5332-229B-4A8C-BA98-A960AB11CFDE}" srcOrd="0" destOrd="0" presId="urn:microsoft.com/office/officeart/2018/2/layout/IconVerticalSolidList"/>
    <dgm:cxn modelId="{48FD5FAD-2976-4C9C-8271-16A28486CFEA}" type="presParOf" srcId="{31BD5332-229B-4A8C-BA98-A960AB11CFDE}" destId="{898EA125-84EA-4648-8C96-B27DF6E26494}" srcOrd="0" destOrd="0" presId="urn:microsoft.com/office/officeart/2018/2/layout/IconVerticalSolidList"/>
    <dgm:cxn modelId="{4EB8BBDF-DD48-4871-AD6E-14645485758D}" type="presParOf" srcId="{31BD5332-229B-4A8C-BA98-A960AB11CFDE}" destId="{34927590-CBC3-4B68-BF98-2D805A6652CE}" srcOrd="1" destOrd="0" presId="urn:microsoft.com/office/officeart/2018/2/layout/IconVerticalSolidList"/>
    <dgm:cxn modelId="{57A96F58-AEB3-46F5-8C3C-7C3FCB84C81B}" type="presParOf" srcId="{31BD5332-229B-4A8C-BA98-A960AB11CFDE}" destId="{A33E0BE5-13D8-4612-ADCC-158641E9C6EB}" srcOrd="2" destOrd="0" presId="urn:microsoft.com/office/officeart/2018/2/layout/IconVerticalSolidList"/>
    <dgm:cxn modelId="{261392D4-860E-4CA1-9C68-29EEA2D9F085}" type="presParOf" srcId="{31BD5332-229B-4A8C-BA98-A960AB11CFDE}" destId="{643DCDC3-A5CE-4516-81B0-4944D0609548}" srcOrd="3" destOrd="0" presId="urn:microsoft.com/office/officeart/2018/2/layout/IconVerticalSolidList"/>
    <dgm:cxn modelId="{46B5D036-FFBA-4F9A-9511-1A258C4C2CCE}" type="presParOf" srcId="{2650A7A0-FE56-426F-BD67-B423C925F9E4}" destId="{0C096161-1813-4E65-90EE-939AF2D3B112}" srcOrd="1" destOrd="0" presId="urn:microsoft.com/office/officeart/2018/2/layout/IconVerticalSolidList"/>
    <dgm:cxn modelId="{F48AF0A1-245D-4156-8B0E-844C39EA8369}" type="presParOf" srcId="{2650A7A0-FE56-426F-BD67-B423C925F9E4}" destId="{8E22DA74-421C-4243-8983-CBE9F42E5BF3}" srcOrd="2" destOrd="0" presId="urn:microsoft.com/office/officeart/2018/2/layout/IconVerticalSolidList"/>
    <dgm:cxn modelId="{EFA29B1C-D621-4B6D-B23D-AF807A6E76C3}" type="presParOf" srcId="{8E22DA74-421C-4243-8983-CBE9F42E5BF3}" destId="{A9357D62-564D-4E86-8513-0A3F26454B57}" srcOrd="0" destOrd="0" presId="urn:microsoft.com/office/officeart/2018/2/layout/IconVerticalSolidList"/>
    <dgm:cxn modelId="{475BBD31-B4CF-445B-BE03-2BB2EEFFFB90}" type="presParOf" srcId="{8E22DA74-421C-4243-8983-CBE9F42E5BF3}" destId="{EDFDAD21-A91E-4033-8717-DCF5F0EB4600}" srcOrd="1" destOrd="0" presId="urn:microsoft.com/office/officeart/2018/2/layout/IconVerticalSolidList"/>
    <dgm:cxn modelId="{4D1B0B9D-3041-4135-B090-5A0126AF5AA4}" type="presParOf" srcId="{8E22DA74-421C-4243-8983-CBE9F42E5BF3}" destId="{8A9C6DC1-FCB1-4F07-B142-44541679344D}" srcOrd="2" destOrd="0" presId="urn:microsoft.com/office/officeart/2018/2/layout/IconVerticalSolidList"/>
    <dgm:cxn modelId="{36031C78-A55B-4725-A31E-475160CB3486}" type="presParOf" srcId="{8E22DA74-421C-4243-8983-CBE9F42E5BF3}" destId="{F0DE4DA7-C7C6-4B92-9C6A-5CDF082C86BD}" srcOrd="3" destOrd="0" presId="urn:microsoft.com/office/officeart/2018/2/layout/IconVerticalSolidList"/>
    <dgm:cxn modelId="{EFA3CF91-46CF-4BFF-A267-B5B54FDE49B1}" type="presParOf" srcId="{2650A7A0-FE56-426F-BD67-B423C925F9E4}" destId="{5616B1D4-B71E-4274-BAD4-37E4E9923CD8}" srcOrd="3" destOrd="0" presId="urn:microsoft.com/office/officeart/2018/2/layout/IconVerticalSolidList"/>
    <dgm:cxn modelId="{21786654-2359-440D-B8AD-39141CD776C1}" type="presParOf" srcId="{2650A7A0-FE56-426F-BD67-B423C925F9E4}" destId="{415CBF45-C363-470C-BAED-2C9771231CC9}" srcOrd="4" destOrd="0" presId="urn:microsoft.com/office/officeart/2018/2/layout/IconVerticalSolidList"/>
    <dgm:cxn modelId="{02EF2233-89D3-4EFF-A8DD-7C912A7D8439}" type="presParOf" srcId="{415CBF45-C363-470C-BAED-2C9771231CC9}" destId="{D61914C8-C762-492E-B4BB-0F2F5A395AD8}" srcOrd="0" destOrd="0" presId="urn:microsoft.com/office/officeart/2018/2/layout/IconVerticalSolidList"/>
    <dgm:cxn modelId="{442EC794-FDFB-40F2-BB3F-F93B57931097}" type="presParOf" srcId="{415CBF45-C363-470C-BAED-2C9771231CC9}" destId="{2F718D1D-538D-4AD6-99DA-4D1F9D02E505}" srcOrd="1" destOrd="0" presId="urn:microsoft.com/office/officeart/2018/2/layout/IconVerticalSolidList"/>
    <dgm:cxn modelId="{BE747579-4812-44EE-ABD8-CC32ACB96D5D}" type="presParOf" srcId="{415CBF45-C363-470C-BAED-2C9771231CC9}" destId="{2B56C86C-B74B-466B-B96E-0475EA38F0A6}" srcOrd="2" destOrd="0" presId="urn:microsoft.com/office/officeart/2018/2/layout/IconVerticalSolidList"/>
    <dgm:cxn modelId="{84D9E806-F518-4E5B-ACEB-ADD5146B995B}" type="presParOf" srcId="{415CBF45-C363-470C-BAED-2C9771231CC9}" destId="{3D2E2B0B-E04D-46CC-9A57-7D0783912BC6}" srcOrd="3" destOrd="0" presId="urn:microsoft.com/office/officeart/2018/2/layout/IconVerticalSolidList"/>
    <dgm:cxn modelId="{4CDBF7F9-8D69-4635-B525-ACC72E4ADA34}" type="presParOf" srcId="{2650A7A0-FE56-426F-BD67-B423C925F9E4}" destId="{463F512D-C155-4385-9CE6-EB6630CFBD4F}" srcOrd="5" destOrd="0" presId="urn:microsoft.com/office/officeart/2018/2/layout/IconVerticalSolidList"/>
    <dgm:cxn modelId="{5B2DE620-AEA1-4787-B73A-6BDA0D9A224A}" type="presParOf" srcId="{2650A7A0-FE56-426F-BD67-B423C925F9E4}" destId="{94694A32-727F-4239-AAB2-D21733AFFA70}" srcOrd="6" destOrd="0" presId="urn:microsoft.com/office/officeart/2018/2/layout/IconVerticalSolidList"/>
    <dgm:cxn modelId="{8FA93AA2-9F9C-44D9-8023-2E7CFBB23069}" type="presParOf" srcId="{94694A32-727F-4239-AAB2-D21733AFFA70}" destId="{7D2426CE-F774-4A6A-AEFF-B4438FF6C9AD}" srcOrd="0" destOrd="0" presId="urn:microsoft.com/office/officeart/2018/2/layout/IconVerticalSolidList"/>
    <dgm:cxn modelId="{976DC8C4-42FA-49FB-9585-20ED881CC3A1}" type="presParOf" srcId="{94694A32-727F-4239-AAB2-D21733AFFA70}" destId="{0469808C-9149-434A-86FD-CE3659A81BBD}" srcOrd="1" destOrd="0" presId="urn:microsoft.com/office/officeart/2018/2/layout/IconVerticalSolidList"/>
    <dgm:cxn modelId="{EC8A1C29-3487-4031-8D0E-6139CA5D9834}" type="presParOf" srcId="{94694A32-727F-4239-AAB2-D21733AFFA70}" destId="{FB328BBB-4E9B-4258-849C-FD3C8AABC0E6}" srcOrd="2" destOrd="0" presId="urn:microsoft.com/office/officeart/2018/2/layout/IconVerticalSolidList"/>
    <dgm:cxn modelId="{95D17CBD-2FD2-4967-ADBD-0EC4BBF22B05}" type="presParOf" srcId="{94694A32-727F-4239-AAB2-D21733AFFA70}" destId="{181B932D-99DE-41CE-8B32-0A734FCFE4C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F6FB06-42F1-4691-9710-B6B5D0A1C46D}" type="doc">
      <dgm:prSet loTypeId="urn:microsoft.com/office/officeart/2005/8/layout/hierarchy1" loCatId="hierarchy" qsTypeId="urn:microsoft.com/office/officeart/2005/8/quickstyle/simple2" qsCatId="simple" csTypeId="urn:microsoft.com/office/officeart/2005/8/colors/accent6_1" csCatId="accent6"/>
      <dgm:spPr/>
      <dgm:t>
        <a:bodyPr/>
        <a:lstStyle/>
        <a:p>
          <a:endParaRPr lang="en-US"/>
        </a:p>
      </dgm:t>
    </dgm:pt>
    <dgm:pt modelId="{21C9E6B0-B1AE-43CA-AECD-2BA9D575E897}">
      <dgm:prSet/>
      <dgm:spPr/>
      <dgm:t>
        <a:bodyPr/>
        <a:lstStyle/>
        <a:p>
          <a:r>
            <a:rPr lang="en-GB">
              <a:latin typeface="Arial" panose="020B0604020202020204" pitchFamily="34" charset="0"/>
              <a:cs typeface="Arial" panose="020B0604020202020204" pitchFamily="34" charset="0"/>
            </a:rPr>
            <a:t>Anomaly Detection</a:t>
          </a:r>
          <a:endParaRPr lang="en-US">
            <a:latin typeface="Arial" panose="020B0604020202020204" pitchFamily="34" charset="0"/>
            <a:cs typeface="Arial" panose="020B0604020202020204" pitchFamily="34" charset="0"/>
          </a:endParaRPr>
        </a:p>
      </dgm:t>
    </dgm:pt>
    <dgm:pt modelId="{8F0F735D-B719-463A-9AD2-F81E51A21322}" type="parTrans" cxnId="{F2ACDC99-A92B-46D5-A2FC-3ADAFEE2F64F}">
      <dgm:prSet/>
      <dgm:spPr/>
      <dgm:t>
        <a:bodyPr/>
        <a:lstStyle/>
        <a:p>
          <a:endParaRPr lang="en-US">
            <a:latin typeface="Arial" panose="020B0604020202020204" pitchFamily="34" charset="0"/>
            <a:cs typeface="Arial" panose="020B0604020202020204" pitchFamily="34" charset="0"/>
          </a:endParaRPr>
        </a:p>
      </dgm:t>
    </dgm:pt>
    <dgm:pt modelId="{D3699CEA-2DDA-45B8-8E1D-069C507776B2}" type="sibTrans" cxnId="{F2ACDC99-A92B-46D5-A2FC-3ADAFEE2F64F}">
      <dgm:prSet/>
      <dgm:spPr/>
      <dgm:t>
        <a:bodyPr/>
        <a:lstStyle/>
        <a:p>
          <a:endParaRPr lang="en-US">
            <a:latin typeface="Arial" panose="020B0604020202020204" pitchFamily="34" charset="0"/>
            <a:cs typeface="Arial" panose="020B0604020202020204" pitchFamily="34" charset="0"/>
          </a:endParaRPr>
        </a:p>
      </dgm:t>
    </dgm:pt>
    <dgm:pt modelId="{61485566-37E6-490D-B6ED-F012221CA606}">
      <dgm:prSet/>
      <dgm:spPr/>
      <dgm:t>
        <a:bodyPr/>
        <a:lstStyle/>
        <a:p>
          <a:r>
            <a:rPr lang="en-GB">
              <a:latin typeface="Arial" panose="020B0604020202020204" pitchFamily="34" charset="0"/>
              <a:cs typeface="Arial" panose="020B0604020202020204" pitchFamily="34" charset="0"/>
            </a:rPr>
            <a:t>Image Classification</a:t>
          </a:r>
          <a:endParaRPr lang="en-US">
            <a:latin typeface="Arial" panose="020B0604020202020204" pitchFamily="34" charset="0"/>
            <a:cs typeface="Arial" panose="020B0604020202020204" pitchFamily="34" charset="0"/>
          </a:endParaRPr>
        </a:p>
      </dgm:t>
    </dgm:pt>
    <dgm:pt modelId="{E3C75917-16D0-4120-A6AA-FF0C1B7EC7DC}" type="parTrans" cxnId="{E3B68F4D-0E09-43CD-8464-00C1D3EA40EE}">
      <dgm:prSet/>
      <dgm:spPr/>
      <dgm:t>
        <a:bodyPr/>
        <a:lstStyle/>
        <a:p>
          <a:endParaRPr lang="en-US">
            <a:latin typeface="Arial" panose="020B0604020202020204" pitchFamily="34" charset="0"/>
            <a:cs typeface="Arial" panose="020B0604020202020204" pitchFamily="34" charset="0"/>
          </a:endParaRPr>
        </a:p>
      </dgm:t>
    </dgm:pt>
    <dgm:pt modelId="{A343588C-7EEA-4A79-8072-B0BAF3223530}" type="sibTrans" cxnId="{E3B68F4D-0E09-43CD-8464-00C1D3EA40EE}">
      <dgm:prSet/>
      <dgm:spPr/>
      <dgm:t>
        <a:bodyPr/>
        <a:lstStyle/>
        <a:p>
          <a:endParaRPr lang="en-US">
            <a:latin typeface="Arial" panose="020B0604020202020204" pitchFamily="34" charset="0"/>
            <a:cs typeface="Arial" panose="020B0604020202020204" pitchFamily="34" charset="0"/>
          </a:endParaRPr>
        </a:p>
      </dgm:t>
    </dgm:pt>
    <dgm:pt modelId="{CF7ADE08-92A0-4D37-8CC8-CABA2DE95408}">
      <dgm:prSet/>
      <dgm:spPr/>
      <dgm:t>
        <a:bodyPr/>
        <a:lstStyle/>
        <a:p>
          <a:r>
            <a:rPr lang="en-GB">
              <a:latin typeface="Arial" panose="020B0604020202020204" pitchFamily="34" charset="0"/>
              <a:cs typeface="Arial" panose="020B0604020202020204" pitchFamily="34" charset="0"/>
            </a:rPr>
            <a:t>Image Segmentation</a:t>
          </a:r>
          <a:endParaRPr lang="en-US">
            <a:latin typeface="Arial" panose="020B0604020202020204" pitchFamily="34" charset="0"/>
            <a:cs typeface="Arial" panose="020B0604020202020204" pitchFamily="34" charset="0"/>
          </a:endParaRPr>
        </a:p>
      </dgm:t>
    </dgm:pt>
    <dgm:pt modelId="{65CE3252-0ED5-492A-8F6D-1DB0F0294140}" type="parTrans" cxnId="{E8D9E2BD-3CB1-4692-884E-983BFC341C4D}">
      <dgm:prSet/>
      <dgm:spPr/>
      <dgm:t>
        <a:bodyPr/>
        <a:lstStyle/>
        <a:p>
          <a:endParaRPr lang="en-US">
            <a:latin typeface="Arial" panose="020B0604020202020204" pitchFamily="34" charset="0"/>
            <a:cs typeface="Arial" panose="020B0604020202020204" pitchFamily="34" charset="0"/>
          </a:endParaRPr>
        </a:p>
      </dgm:t>
    </dgm:pt>
    <dgm:pt modelId="{2236968D-24F5-46EB-8A13-86CC198EC9AA}" type="sibTrans" cxnId="{E8D9E2BD-3CB1-4692-884E-983BFC341C4D}">
      <dgm:prSet/>
      <dgm:spPr/>
      <dgm:t>
        <a:bodyPr/>
        <a:lstStyle/>
        <a:p>
          <a:endParaRPr lang="en-US">
            <a:latin typeface="Arial" panose="020B0604020202020204" pitchFamily="34" charset="0"/>
            <a:cs typeface="Arial" panose="020B0604020202020204" pitchFamily="34" charset="0"/>
          </a:endParaRPr>
        </a:p>
      </dgm:t>
    </dgm:pt>
    <dgm:pt modelId="{75786BD8-FC2C-44FB-8015-2525A0890703}">
      <dgm:prSet/>
      <dgm:spPr/>
      <dgm:t>
        <a:bodyPr/>
        <a:lstStyle/>
        <a:p>
          <a:r>
            <a:rPr lang="en-GB">
              <a:latin typeface="Arial" panose="020B0604020202020204" pitchFamily="34" charset="0"/>
              <a:cs typeface="Arial" panose="020B0604020202020204" pitchFamily="34" charset="0"/>
            </a:rPr>
            <a:t>Object Detection </a:t>
          </a:r>
          <a:endParaRPr lang="en-US">
            <a:latin typeface="Arial" panose="020B0604020202020204" pitchFamily="34" charset="0"/>
            <a:cs typeface="Arial" panose="020B0604020202020204" pitchFamily="34" charset="0"/>
          </a:endParaRPr>
        </a:p>
      </dgm:t>
    </dgm:pt>
    <dgm:pt modelId="{B2D61C0C-763D-4017-92CA-5E0C15B596A8}" type="parTrans" cxnId="{C3F24079-CBE1-428D-8FE3-33D5DD86D4FF}">
      <dgm:prSet/>
      <dgm:spPr/>
      <dgm:t>
        <a:bodyPr/>
        <a:lstStyle/>
        <a:p>
          <a:endParaRPr lang="en-US">
            <a:latin typeface="Arial" panose="020B0604020202020204" pitchFamily="34" charset="0"/>
            <a:cs typeface="Arial" panose="020B0604020202020204" pitchFamily="34" charset="0"/>
          </a:endParaRPr>
        </a:p>
      </dgm:t>
    </dgm:pt>
    <dgm:pt modelId="{43591EAD-47D9-451F-B11B-4DC5C623D39F}" type="sibTrans" cxnId="{C3F24079-CBE1-428D-8FE3-33D5DD86D4FF}">
      <dgm:prSet/>
      <dgm:spPr/>
      <dgm:t>
        <a:bodyPr/>
        <a:lstStyle/>
        <a:p>
          <a:endParaRPr lang="en-US">
            <a:latin typeface="Arial" panose="020B0604020202020204" pitchFamily="34" charset="0"/>
            <a:cs typeface="Arial" panose="020B0604020202020204" pitchFamily="34" charset="0"/>
          </a:endParaRPr>
        </a:p>
      </dgm:t>
    </dgm:pt>
    <dgm:pt modelId="{8C75E1DA-03E0-4797-AB9D-503CE2412B1D}" type="pres">
      <dgm:prSet presAssocID="{D1F6FB06-42F1-4691-9710-B6B5D0A1C46D}" presName="hierChild1" presStyleCnt="0">
        <dgm:presLayoutVars>
          <dgm:chPref val="1"/>
          <dgm:dir/>
          <dgm:animOne val="branch"/>
          <dgm:animLvl val="lvl"/>
          <dgm:resizeHandles/>
        </dgm:presLayoutVars>
      </dgm:prSet>
      <dgm:spPr/>
    </dgm:pt>
    <dgm:pt modelId="{82DE5A0E-B6FF-425F-BC90-665BC4EF7AA8}" type="pres">
      <dgm:prSet presAssocID="{21C9E6B0-B1AE-43CA-AECD-2BA9D575E897}" presName="hierRoot1" presStyleCnt="0"/>
      <dgm:spPr/>
    </dgm:pt>
    <dgm:pt modelId="{2ADBC583-D88B-457D-AAE8-8B5461D064CE}" type="pres">
      <dgm:prSet presAssocID="{21C9E6B0-B1AE-43CA-AECD-2BA9D575E897}" presName="composite" presStyleCnt="0"/>
      <dgm:spPr/>
    </dgm:pt>
    <dgm:pt modelId="{7B3BACE1-369C-44F9-B042-FDEB1D06C78D}" type="pres">
      <dgm:prSet presAssocID="{21C9E6B0-B1AE-43CA-AECD-2BA9D575E897}" presName="background" presStyleLbl="node0" presStyleIdx="0" presStyleCnt="4"/>
      <dgm:spPr/>
    </dgm:pt>
    <dgm:pt modelId="{04D3FFA9-DB5C-4D1A-89C6-62E8E33430E6}" type="pres">
      <dgm:prSet presAssocID="{21C9E6B0-B1AE-43CA-AECD-2BA9D575E897}" presName="text" presStyleLbl="fgAcc0" presStyleIdx="0" presStyleCnt="4">
        <dgm:presLayoutVars>
          <dgm:chPref val="3"/>
        </dgm:presLayoutVars>
      </dgm:prSet>
      <dgm:spPr/>
    </dgm:pt>
    <dgm:pt modelId="{60F9EBFA-4588-49B8-B66E-2BB712F92D7A}" type="pres">
      <dgm:prSet presAssocID="{21C9E6B0-B1AE-43CA-AECD-2BA9D575E897}" presName="hierChild2" presStyleCnt="0"/>
      <dgm:spPr/>
    </dgm:pt>
    <dgm:pt modelId="{88A77CE5-7E3E-4046-9624-AD234BEF5ED0}" type="pres">
      <dgm:prSet presAssocID="{61485566-37E6-490D-B6ED-F012221CA606}" presName="hierRoot1" presStyleCnt="0"/>
      <dgm:spPr/>
    </dgm:pt>
    <dgm:pt modelId="{F8795EF2-0C24-481D-B1E6-DB1518BBEAD5}" type="pres">
      <dgm:prSet presAssocID="{61485566-37E6-490D-B6ED-F012221CA606}" presName="composite" presStyleCnt="0"/>
      <dgm:spPr/>
    </dgm:pt>
    <dgm:pt modelId="{1440B02C-7282-4FD1-A33E-1E60F361F1C4}" type="pres">
      <dgm:prSet presAssocID="{61485566-37E6-490D-B6ED-F012221CA606}" presName="background" presStyleLbl="node0" presStyleIdx="1" presStyleCnt="4"/>
      <dgm:spPr/>
    </dgm:pt>
    <dgm:pt modelId="{1AC2CCE5-71E3-488A-A047-F05A7F689436}" type="pres">
      <dgm:prSet presAssocID="{61485566-37E6-490D-B6ED-F012221CA606}" presName="text" presStyleLbl="fgAcc0" presStyleIdx="1" presStyleCnt="4">
        <dgm:presLayoutVars>
          <dgm:chPref val="3"/>
        </dgm:presLayoutVars>
      </dgm:prSet>
      <dgm:spPr/>
    </dgm:pt>
    <dgm:pt modelId="{FBDF56D6-8A41-423F-ABF4-FAE8CE20B980}" type="pres">
      <dgm:prSet presAssocID="{61485566-37E6-490D-B6ED-F012221CA606}" presName="hierChild2" presStyleCnt="0"/>
      <dgm:spPr/>
    </dgm:pt>
    <dgm:pt modelId="{3EA24ED2-D54D-46EA-8FC4-B789ECF64F88}" type="pres">
      <dgm:prSet presAssocID="{CF7ADE08-92A0-4D37-8CC8-CABA2DE95408}" presName="hierRoot1" presStyleCnt="0"/>
      <dgm:spPr/>
    </dgm:pt>
    <dgm:pt modelId="{459380ED-7085-4EA6-91B7-8FDE95DD9254}" type="pres">
      <dgm:prSet presAssocID="{CF7ADE08-92A0-4D37-8CC8-CABA2DE95408}" presName="composite" presStyleCnt="0"/>
      <dgm:spPr/>
    </dgm:pt>
    <dgm:pt modelId="{C3B9A38E-D325-44E6-B5BB-3E2C9D1F1CC7}" type="pres">
      <dgm:prSet presAssocID="{CF7ADE08-92A0-4D37-8CC8-CABA2DE95408}" presName="background" presStyleLbl="node0" presStyleIdx="2" presStyleCnt="4"/>
      <dgm:spPr/>
    </dgm:pt>
    <dgm:pt modelId="{CC0FCCB3-6934-426F-9B82-9249FB171FDF}" type="pres">
      <dgm:prSet presAssocID="{CF7ADE08-92A0-4D37-8CC8-CABA2DE95408}" presName="text" presStyleLbl="fgAcc0" presStyleIdx="2" presStyleCnt="4">
        <dgm:presLayoutVars>
          <dgm:chPref val="3"/>
        </dgm:presLayoutVars>
      </dgm:prSet>
      <dgm:spPr/>
    </dgm:pt>
    <dgm:pt modelId="{995C8432-AE70-4128-A916-AD1922B578B6}" type="pres">
      <dgm:prSet presAssocID="{CF7ADE08-92A0-4D37-8CC8-CABA2DE95408}" presName="hierChild2" presStyleCnt="0"/>
      <dgm:spPr/>
    </dgm:pt>
    <dgm:pt modelId="{A19663BD-45BC-4AEC-BED0-A11572DD68A0}" type="pres">
      <dgm:prSet presAssocID="{75786BD8-FC2C-44FB-8015-2525A0890703}" presName="hierRoot1" presStyleCnt="0"/>
      <dgm:spPr/>
    </dgm:pt>
    <dgm:pt modelId="{4E6D3F81-3891-4A66-8365-A1CB3DE99051}" type="pres">
      <dgm:prSet presAssocID="{75786BD8-FC2C-44FB-8015-2525A0890703}" presName="composite" presStyleCnt="0"/>
      <dgm:spPr/>
    </dgm:pt>
    <dgm:pt modelId="{AADB09DC-2F78-4203-A02E-3ACA23692D46}" type="pres">
      <dgm:prSet presAssocID="{75786BD8-FC2C-44FB-8015-2525A0890703}" presName="background" presStyleLbl="node0" presStyleIdx="3" presStyleCnt="4"/>
      <dgm:spPr/>
    </dgm:pt>
    <dgm:pt modelId="{85CA4FAC-B054-4EBE-A456-2E61E7683D36}" type="pres">
      <dgm:prSet presAssocID="{75786BD8-FC2C-44FB-8015-2525A0890703}" presName="text" presStyleLbl="fgAcc0" presStyleIdx="3" presStyleCnt="4">
        <dgm:presLayoutVars>
          <dgm:chPref val="3"/>
        </dgm:presLayoutVars>
      </dgm:prSet>
      <dgm:spPr/>
    </dgm:pt>
    <dgm:pt modelId="{628BC6A8-EE61-446B-BA59-93F100E95C3E}" type="pres">
      <dgm:prSet presAssocID="{75786BD8-FC2C-44FB-8015-2525A0890703}" presName="hierChild2" presStyleCnt="0"/>
      <dgm:spPr/>
    </dgm:pt>
  </dgm:ptLst>
  <dgm:cxnLst>
    <dgm:cxn modelId="{C5EE2533-5D8F-4B80-B33C-8C7C1BC3947C}" type="presOf" srcId="{CF7ADE08-92A0-4D37-8CC8-CABA2DE95408}" destId="{CC0FCCB3-6934-426F-9B82-9249FB171FDF}" srcOrd="0" destOrd="0" presId="urn:microsoft.com/office/officeart/2005/8/layout/hierarchy1"/>
    <dgm:cxn modelId="{5F102B3B-70FC-4EC4-A2D6-F42F76071EE9}" type="presOf" srcId="{21C9E6B0-B1AE-43CA-AECD-2BA9D575E897}" destId="{04D3FFA9-DB5C-4D1A-89C6-62E8E33430E6}" srcOrd="0" destOrd="0" presId="urn:microsoft.com/office/officeart/2005/8/layout/hierarchy1"/>
    <dgm:cxn modelId="{E3B68F4D-0E09-43CD-8464-00C1D3EA40EE}" srcId="{D1F6FB06-42F1-4691-9710-B6B5D0A1C46D}" destId="{61485566-37E6-490D-B6ED-F012221CA606}" srcOrd="1" destOrd="0" parTransId="{E3C75917-16D0-4120-A6AA-FF0C1B7EC7DC}" sibTransId="{A343588C-7EEA-4A79-8072-B0BAF3223530}"/>
    <dgm:cxn modelId="{C3F24079-CBE1-428D-8FE3-33D5DD86D4FF}" srcId="{D1F6FB06-42F1-4691-9710-B6B5D0A1C46D}" destId="{75786BD8-FC2C-44FB-8015-2525A0890703}" srcOrd="3" destOrd="0" parTransId="{B2D61C0C-763D-4017-92CA-5E0C15B596A8}" sibTransId="{43591EAD-47D9-451F-B11B-4DC5C623D39F}"/>
    <dgm:cxn modelId="{9D1A888C-D601-4A3B-A326-6A634B7523E4}" type="presOf" srcId="{D1F6FB06-42F1-4691-9710-B6B5D0A1C46D}" destId="{8C75E1DA-03E0-4797-AB9D-503CE2412B1D}" srcOrd="0" destOrd="0" presId="urn:microsoft.com/office/officeart/2005/8/layout/hierarchy1"/>
    <dgm:cxn modelId="{F2ACDC99-A92B-46D5-A2FC-3ADAFEE2F64F}" srcId="{D1F6FB06-42F1-4691-9710-B6B5D0A1C46D}" destId="{21C9E6B0-B1AE-43CA-AECD-2BA9D575E897}" srcOrd="0" destOrd="0" parTransId="{8F0F735D-B719-463A-9AD2-F81E51A21322}" sibTransId="{D3699CEA-2DDA-45B8-8E1D-069C507776B2}"/>
    <dgm:cxn modelId="{62DD5CB2-C6C3-44DC-85D7-F9D3A6AAEE66}" type="presOf" srcId="{61485566-37E6-490D-B6ED-F012221CA606}" destId="{1AC2CCE5-71E3-488A-A047-F05A7F689436}" srcOrd="0" destOrd="0" presId="urn:microsoft.com/office/officeart/2005/8/layout/hierarchy1"/>
    <dgm:cxn modelId="{B12B8EB5-8DDB-4FB3-9474-5EEEEA70C293}" type="presOf" srcId="{75786BD8-FC2C-44FB-8015-2525A0890703}" destId="{85CA4FAC-B054-4EBE-A456-2E61E7683D36}" srcOrd="0" destOrd="0" presId="urn:microsoft.com/office/officeart/2005/8/layout/hierarchy1"/>
    <dgm:cxn modelId="{E8D9E2BD-3CB1-4692-884E-983BFC341C4D}" srcId="{D1F6FB06-42F1-4691-9710-B6B5D0A1C46D}" destId="{CF7ADE08-92A0-4D37-8CC8-CABA2DE95408}" srcOrd="2" destOrd="0" parTransId="{65CE3252-0ED5-492A-8F6D-1DB0F0294140}" sibTransId="{2236968D-24F5-46EB-8A13-86CC198EC9AA}"/>
    <dgm:cxn modelId="{5DF6AB2D-0479-4006-AFFD-D88319CD6942}" type="presParOf" srcId="{8C75E1DA-03E0-4797-AB9D-503CE2412B1D}" destId="{82DE5A0E-B6FF-425F-BC90-665BC4EF7AA8}" srcOrd="0" destOrd="0" presId="urn:microsoft.com/office/officeart/2005/8/layout/hierarchy1"/>
    <dgm:cxn modelId="{F9D93EB6-AF6E-4151-B9D4-7A38F75A37B1}" type="presParOf" srcId="{82DE5A0E-B6FF-425F-BC90-665BC4EF7AA8}" destId="{2ADBC583-D88B-457D-AAE8-8B5461D064CE}" srcOrd="0" destOrd="0" presId="urn:microsoft.com/office/officeart/2005/8/layout/hierarchy1"/>
    <dgm:cxn modelId="{A62681B9-1B2F-4681-98E7-D3024D11FB24}" type="presParOf" srcId="{2ADBC583-D88B-457D-AAE8-8B5461D064CE}" destId="{7B3BACE1-369C-44F9-B042-FDEB1D06C78D}" srcOrd="0" destOrd="0" presId="urn:microsoft.com/office/officeart/2005/8/layout/hierarchy1"/>
    <dgm:cxn modelId="{F06A4392-2BBB-44DD-855D-99CBBADEFE5C}" type="presParOf" srcId="{2ADBC583-D88B-457D-AAE8-8B5461D064CE}" destId="{04D3FFA9-DB5C-4D1A-89C6-62E8E33430E6}" srcOrd="1" destOrd="0" presId="urn:microsoft.com/office/officeart/2005/8/layout/hierarchy1"/>
    <dgm:cxn modelId="{311A5759-8894-408A-93B9-8C947C6F772B}" type="presParOf" srcId="{82DE5A0E-B6FF-425F-BC90-665BC4EF7AA8}" destId="{60F9EBFA-4588-49B8-B66E-2BB712F92D7A}" srcOrd="1" destOrd="0" presId="urn:microsoft.com/office/officeart/2005/8/layout/hierarchy1"/>
    <dgm:cxn modelId="{CE16102D-2184-4427-AA4D-69F476753125}" type="presParOf" srcId="{8C75E1DA-03E0-4797-AB9D-503CE2412B1D}" destId="{88A77CE5-7E3E-4046-9624-AD234BEF5ED0}" srcOrd="1" destOrd="0" presId="urn:microsoft.com/office/officeart/2005/8/layout/hierarchy1"/>
    <dgm:cxn modelId="{BB651058-5506-4EC4-A6C5-FE7C17ED0F51}" type="presParOf" srcId="{88A77CE5-7E3E-4046-9624-AD234BEF5ED0}" destId="{F8795EF2-0C24-481D-B1E6-DB1518BBEAD5}" srcOrd="0" destOrd="0" presId="urn:microsoft.com/office/officeart/2005/8/layout/hierarchy1"/>
    <dgm:cxn modelId="{DAD79C08-2B18-47DE-80A6-D7350C8C808A}" type="presParOf" srcId="{F8795EF2-0C24-481D-B1E6-DB1518BBEAD5}" destId="{1440B02C-7282-4FD1-A33E-1E60F361F1C4}" srcOrd="0" destOrd="0" presId="urn:microsoft.com/office/officeart/2005/8/layout/hierarchy1"/>
    <dgm:cxn modelId="{359AD805-F05E-4AC2-BFFB-E31D4F66834B}" type="presParOf" srcId="{F8795EF2-0C24-481D-B1E6-DB1518BBEAD5}" destId="{1AC2CCE5-71E3-488A-A047-F05A7F689436}" srcOrd="1" destOrd="0" presId="urn:microsoft.com/office/officeart/2005/8/layout/hierarchy1"/>
    <dgm:cxn modelId="{58FCB802-910A-446C-ACFA-57EA6BD8A610}" type="presParOf" srcId="{88A77CE5-7E3E-4046-9624-AD234BEF5ED0}" destId="{FBDF56D6-8A41-423F-ABF4-FAE8CE20B980}" srcOrd="1" destOrd="0" presId="urn:microsoft.com/office/officeart/2005/8/layout/hierarchy1"/>
    <dgm:cxn modelId="{F503A8ED-EDF0-4E32-AFA8-4FE8B9310A0C}" type="presParOf" srcId="{8C75E1DA-03E0-4797-AB9D-503CE2412B1D}" destId="{3EA24ED2-D54D-46EA-8FC4-B789ECF64F88}" srcOrd="2" destOrd="0" presId="urn:microsoft.com/office/officeart/2005/8/layout/hierarchy1"/>
    <dgm:cxn modelId="{5ACB01C2-75DF-4A39-8BC5-DD1C1B1B3C0C}" type="presParOf" srcId="{3EA24ED2-D54D-46EA-8FC4-B789ECF64F88}" destId="{459380ED-7085-4EA6-91B7-8FDE95DD9254}" srcOrd="0" destOrd="0" presId="urn:microsoft.com/office/officeart/2005/8/layout/hierarchy1"/>
    <dgm:cxn modelId="{DFCDB02A-D5B7-454A-AEFD-03B416C7C674}" type="presParOf" srcId="{459380ED-7085-4EA6-91B7-8FDE95DD9254}" destId="{C3B9A38E-D325-44E6-B5BB-3E2C9D1F1CC7}" srcOrd="0" destOrd="0" presId="urn:microsoft.com/office/officeart/2005/8/layout/hierarchy1"/>
    <dgm:cxn modelId="{A3CA206B-395E-4334-99DC-F14528092478}" type="presParOf" srcId="{459380ED-7085-4EA6-91B7-8FDE95DD9254}" destId="{CC0FCCB3-6934-426F-9B82-9249FB171FDF}" srcOrd="1" destOrd="0" presId="urn:microsoft.com/office/officeart/2005/8/layout/hierarchy1"/>
    <dgm:cxn modelId="{C7DBB3F8-B8A1-4F61-8B74-197FEB9C6951}" type="presParOf" srcId="{3EA24ED2-D54D-46EA-8FC4-B789ECF64F88}" destId="{995C8432-AE70-4128-A916-AD1922B578B6}" srcOrd="1" destOrd="0" presId="urn:microsoft.com/office/officeart/2005/8/layout/hierarchy1"/>
    <dgm:cxn modelId="{381762AC-5981-45EB-BF80-076A00A936A2}" type="presParOf" srcId="{8C75E1DA-03E0-4797-AB9D-503CE2412B1D}" destId="{A19663BD-45BC-4AEC-BED0-A11572DD68A0}" srcOrd="3" destOrd="0" presId="urn:microsoft.com/office/officeart/2005/8/layout/hierarchy1"/>
    <dgm:cxn modelId="{0F37E68F-9C68-47F4-8E9E-22F0C71BBE62}" type="presParOf" srcId="{A19663BD-45BC-4AEC-BED0-A11572DD68A0}" destId="{4E6D3F81-3891-4A66-8365-A1CB3DE99051}" srcOrd="0" destOrd="0" presId="urn:microsoft.com/office/officeart/2005/8/layout/hierarchy1"/>
    <dgm:cxn modelId="{C66805DF-C988-4603-848B-1DB7B13A0277}" type="presParOf" srcId="{4E6D3F81-3891-4A66-8365-A1CB3DE99051}" destId="{AADB09DC-2F78-4203-A02E-3ACA23692D46}" srcOrd="0" destOrd="0" presId="urn:microsoft.com/office/officeart/2005/8/layout/hierarchy1"/>
    <dgm:cxn modelId="{4DDAE5C2-5549-4C05-82E2-8FCDA5EE717A}" type="presParOf" srcId="{4E6D3F81-3891-4A66-8365-A1CB3DE99051}" destId="{85CA4FAC-B054-4EBE-A456-2E61E7683D36}" srcOrd="1" destOrd="0" presId="urn:microsoft.com/office/officeart/2005/8/layout/hierarchy1"/>
    <dgm:cxn modelId="{054F7BBB-35FE-43D2-9D85-B6566DCEF7DA}" type="presParOf" srcId="{A19663BD-45BC-4AEC-BED0-A11572DD68A0}" destId="{628BC6A8-EE61-446B-BA59-93F100E95C3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5FB84-5015-4833-876F-A8A2C30FB645}">
      <dsp:nvSpPr>
        <dsp:cNvPr id="0" name=""/>
        <dsp:cNvSpPr/>
      </dsp:nvSpPr>
      <dsp:spPr>
        <a:xfrm>
          <a:off x="0" y="1273"/>
          <a:ext cx="10769600" cy="5425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66ACC-F7AC-4BCE-9065-63C0624AB930}">
      <dsp:nvSpPr>
        <dsp:cNvPr id="0" name=""/>
        <dsp:cNvSpPr/>
      </dsp:nvSpPr>
      <dsp:spPr>
        <a:xfrm>
          <a:off x="164121" y="123347"/>
          <a:ext cx="298403" cy="2984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FD02CF-6AF2-4AB7-801D-69B711699241}">
      <dsp:nvSpPr>
        <dsp:cNvPr id="0" name=""/>
        <dsp:cNvSpPr/>
      </dsp:nvSpPr>
      <dsp:spPr>
        <a:xfrm>
          <a:off x="626647" y="1273"/>
          <a:ext cx="10142952" cy="542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20" tIns="57420" rIns="57420" bIns="57420" numCol="1" spcCol="1270" anchor="ctr" anchorCtr="0">
          <a:noAutofit/>
        </a:bodyPr>
        <a:lstStyle/>
        <a:p>
          <a:pPr marL="0" lvl="0" indent="0" algn="l" defTabSz="844550">
            <a:lnSpc>
              <a:spcPct val="100000"/>
            </a:lnSpc>
            <a:spcBef>
              <a:spcPct val="0"/>
            </a:spcBef>
            <a:spcAft>
              <a:spcPct val="35000"/>
            </a:spcAft>
            <a:buNone/>
          </a:pPr>
          <a:r>
            <a:rPr lang="en-GB" sz="1900" kern="1200"/>
            <a:t>Using Timeseries Forecasting For Achieving Net-zero</a:t>
          </a:r>
          <a:endParaRPr lang="en-US" sz="1900" kern="1200"/>
        </a:p>
      </dsp:txBody>
      <dsp:txXfrm>
        <a:off x="626647" y="1273"/>
        <a:ext cx="10142952" cy="542551"/>
      </dsp:txXfrm>
    </dsp:sp>
    <dsp:sp modelId="{41E3738F-6EB5-4EA2-AF80-C32BBFD7A1A9}">
      <dsp:nvSpPr>
        <dsp:cNvPr id="0" name=""/>
        <dsp:cNvSpPr/>
      </dsp:nvSpPr>
      <dsp:spPr>
        <a:xfrm>
          <a:off x="0" y="679463"/>
          <a:ext cx="10769600" cy="5425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35C117-D60A-45B5-9685-115CE581DDB5}">
      <dsp:nvSpPr>
        <dsp:cNvPr id="0" name=""/>
        <dsp:cNvSpPr/>
      </dsp:nvSpPr>
      <dsp:spPr>
        <a:xfrm>
          <a:off x="164121" y="801537"/>
          <a:ext cx="298403" cy="298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1BF061-4BBB-49C0-A1AA-B8C9037D7AEF}">
      <dsp:nvSpPr>
        <dsp:cNvPr id="0" name=""/>
        <dsp:cNvSpPr/>
      </dsp:nvSpPr>
      <dsp:spPr>
        <a:xfrm>
          <a:off x="626647" y="679463"/>
          <a:ext cx="10142952" cy="542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20" tIns="57420" rIns="57420" bIns="57420" numCol="1" spcCol="1270" anchor="ctr" anchorCtr="0">
          <a:noAutofit/>
        </a:bodyPr>
        <a:lstStyle/>
        <a:p>
          <a:pPr marL="0" lvl="0" indent="0" algn="l" defTabSz="844550">
            <a:lnSpc>
              <a:spcPct val="100000"/>
            </a:lnSpc>
            <a:spcBef>
              <a:spcPct val="0"/>
            </a:spcBef>
            <a:spcAft>
              <a:spcPct val="35000"/>
            </a:spcAft>
            <a:buNone/>
          </a:pPr>
          <a:r>
            <a:rPr lang="en-GB" sz="1900" kern="1200"/>
            <a:t>Explaining The Hate Speech Detectors Performance</a:t>
          </a:r>
          <a:endParaRPr lang="en-US" sz="1900" kern="1200"/>
        </a:p>
      </dsp:txBody>
      <dsp:txXfrm>
        <a:off x="626647" y="679463"/>
        <a:ext cx="10142952" cy="542551"/>
      </dsp:txXfrm>
    </dsp:sp>
    <dsp:sp modelId="{74D88AD9-C981-4F6E-BE8C-9C7C45F3190C}">
      <dsp:nvSpPr>
        <dsp:cNvPr id="0" name=""/>
        <dsp:cNvSpPr/>
      </dsp:nvSpPr>
      <dsp:spPr>
        <a:xfrm>
          <a:off x="0" y="1357653"/>
          <a:ext cx="10769600" cy="5425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F222FC-097B-4F85-A975-01FE5D2A1238}">
      <dsp:nvSpPr>
        <dsp:cNvPr id="0" name=""/>
        <dsp:cNvSpPr/>
      </dsp:nvSpPr>
      <dsp:spPr>
        <a:xfrm>
          <a:off x="164121" y="1479727"/>
          <a:ext cx="298403" cy="2984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2BAF37-8AC0-430F-9C84-EBA921C80C59}">
      <dsp:nvSpPr>
        <dsp:cNvPr id="0" name=""/>
        <dsp:cNvSpPr/>
      </dsp:nvSpPr>
      <dsp:spPr>
        <a:xfrm>
          <a:off x="626647" y="1357653"/>
          <a:ext cx="10142952" cy="542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20" tIns="57420" rIns="57420" bIns="57420" numCol="1" spcCol="1270" anchor="ctr" anchorCtr="0">
          <a:noAutofit/>
        </a:bodyPr>
        <a:lstStyle/>
        <a:p>
          <a:pPr marL="0" lvl="0" indent="0" algn="l" defTabSz="844550">
            <a:lnSpc>
              <a:spcPct val="100000"/>
            </a:lnSpc>
            <a:spcBef>
              <a:spcPct val="0"/>
            </a:spcBef>
            <a:spcAft>
              <a:spcPct val="35000"/>
            </a:spcAft>
            <a:buNone/>
          </a:pPr>
          <a:r>
            <a:rPr lang="en-GB" sz="1900" kern="1200"/>
            <a:t>Time Sensitive IoT Applications Communication Polices</a:t>
          </a:r>
          <a:endParaRPr lang="en-US" sz="1900" kern="1200"/>
        </a:p>
      </dsp:txBody>
      <dsp:txXfrm>
        <a:off x="626647" y="1357653"/>
        <a:ext cx="10142952" cy="542551"/>
      </dsp:txXfrm>
    </dsp:sp>
    <dsp:sp modelId="{EDCBADC4-7121-4538-A486-5C3CB1D3DF92}">
      <dsp:nvSpPr>
        <dsp:cNvPr id="0" name=""/>
        <dsp:cNvSpPr/>
      </dsp:nvSpPr>
      <dsp:spPr>
        <a:xfrm>
          <a:off x="0" y="2035842"/>
          <a:ext cx="10769600" cy="5425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86E1A6-63B3-471C-9DE0-E68375001709}">
      <dsp:nvSpPr>
        <dsp:cNvPr id="0" name=""/>
        <dsp:cNvSpPr/>
      </dsp:nvSpPr>
      <dsp:spPr>
        <a:xfrm>
          <a:off x="164121" y="2157917"/>
          <a:ext cx="298403" cy="2984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5D64A7-8C0E-45A5-B8CC-65C0D4FD0818}">
      <dsp:nvSpPr>
        <dsp:cNvPr id="0" name=""/>
        <dsp:cNvSpPr/>
      </dsp:nvSpPr>
      <dsp:spPr>
        <a:xfrm>
          <a:off x="626647" y="2035842"/>
          <a:ext cx="10142952" cy="542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20" tIns="57420" rIns="57420" bIns="57420" numCol="1" spcCol="1270" anchor="ctr" anchorCtr="0">
          <a:noAutofit/>
        </a:bodyPr>
        <a:lstStyle/>
        <a:p>
          <a:pPr marL="0" lvl="0" indent="0" algn="l" defTabSz="844550">
            <a:lnSpc>
              <a:spcPct val="100000"/>
            </a:lnSpc>
            <a:spcBef>
              <a:spcPct val="0"/>
            </a:spcBef>
            <a:spcAft>
              <a:spcPct val="35000"/>
            </a:spcAft>
            <a:buNone/>
          </a:pPr>
          <a:r>
            <a:rPr lang="en-GB" sz="1900" kern="1200"/>
            <a:t>Fine Tuning Deep Neural Networks For Task Specific Classifiers</a:t>
          </a:r>
          <a:endParaRPr lang="en-US" sz="1900" kern="1200"/>
        </a:p>
      </dsp:txBody>
      <dsp:txXfrm>
        <a:off x="626647" y="2035842"/>
        <a:ext cx="10142952" cy="542551"/>
      </dsp:txXfrm>
    </dsp:sp>
    <dsp:sp modelId="{E6837ADB-0E0E-4758-A390-CD24250CEDEA}">
      <dsp:nvSpPr>
        <dsp:cNvPr id="0" name=""/>
        <dsp:cNvSpPr/>
      </dsp:nvSpPr>
      <dsp:spPr>
        <a:xfrm>
          <a:off x="0" y="2714032"/>
          <a:ext cx="10769600" cy="5425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3EACD5-372E-41F8-A15B-688B39A3E8B3}">
      <dsp:nvSpPr>
        <dsp:cNvPr id="0" name=""/>
        <dsp:cNvSpPr/>
      </dsp:nvSpPr>
      <dsp:spPr>
        <a:xfrm>
          <a:off x="164121" y="2836107"/>
          <a:ext cx="298403" cy="2984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56B9E7-5281-463F-9C49-4F6132C065C6}">
      <dsp:nvSpPr>
        <dsp:cNvPr id="0" name=""/>
        <dsp:cNvSpPr/>
      </dsp:nvSpPr>
      <dsp:spPr>
        <a:xfrm>
          <a:off x="626647" y="2714032"/>
          <a:ext cx="10142952" cy="542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20" tIns="57420" rIns="57420" bIns="57420" numCol="1" spcCol="1270" anchor="ctr" anchorCtr="0">
          <a:noAutofit/>
        </a:bodyPr>
        <a:lstStyle/>
        <a:p>
          <a:pPr marL="0" lvl="0" indent="0" algn="l" defTabSz="844550">
            <a:lnSpc>
              <a:spcPct val="100000"/>
            </a:lnSpc>
            <a:spcBef>
              <a:spcPct val="0"/>
            </a:spcBef>
            <a:spcAft>
              <a:spcPct val="35000"/>
            </a:spcAft>
            <a:buNone/>
          </a:pPr>
          <a:r>
            <a:rPr lang="en-GB" sz="1900" kern="1200"/>
            <a:t>Medical Research Developing Tools For Impowering Medical Researchers</a:t>
          </a:r>
          <a:endParaRPr lang="en-US" sz="1900" kern="1200"/>
        </a:p>
      </dsp:txBody>
      <dsp:txXfrm>
        <a:off x="626647" y="2714032"/>
        <a:ext cx="10142952" cy="542551"/>
      </dsp:txXfrm>
    </dsp:sp>
    <dsp:sp modelId="{5B6CC29A-CAE3-4811-ADE0-2BDE2D9FA931}">
      <dsp:nvSpPr>
        <dsp:cNvPr id="0" name=""/>
        <dsp:cNvSpPr/>
      </dsp:nvSpPr>
      <dsp:spPr>
        <a:xfrm>
          <a:off x="0" y="3392222"/>
          <a:ext cx="10769600" cy="5425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030E20-1453-4C9D-96EB-CFCF4E36303E}">
      <dsp:nvSpPr>
        <dsp:cNvPr id="0" name=""/>
        <dsp:cNvSpPr/>
      </dsp:nvSpPr>
      <dsp:spPr>
        <a:xfrm>
          <a:off x="164121" y="3514296"/>
          <a:ext cx="298403" cy="29840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F546EB-B36E-4FCE-B090-DB8EBAEDA7B9}">
      <dsp:nvSpPr>
        <dsp:cNvPr id="0" name=""/>
        <dsp:cNvSpPr/>
      </dsp:nvSpPr>
      <dsp:spPr>
        <a:xfrm>
          <a:off x="626647" y="3392222"/>
          <a:ext cx="10142952" cy="542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20" tIns="57420" rIns="57420" bIns="57420" numCol="1" spcCol="1270" anchor="ctr" anchorCtr="0">
          <a:noAutofit/>
        </a:bodyPr>
        <a:lstStyle/>
        <a:p>
          <a:pPr marL="0" lvl="0" indent="0" algn="l" defTabSz="844550">
            <a:lnSpc>
              <a:spcPct val="100000"/>
            </a:lnSpc>
            <a:spcBef>
              <a:spcPct val="0"/>
            </a:spcBef>
            <a:spcAft>
              <a:spcPct val="35000"/>
            </a:spcAft>
            <a:buNone/>
          </a:pPr>
          <a:r>
            <a:rPr lang="en-GB" sz="1900" kern="1200"/>
            <a:t>Healthcare Using Machine Learning For Contactless Detecting Of Falls</a:t>
          </a:r>
          <a:endParaRPr lang="en-US" sz="1900" kern="1200"/>
        </a:p>
      </dsp:txBody>
      <dsp:txXfrm>
        <a:off x="626647" y="3392222"/>
        <a:ext cx="10142952" cy="542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7A57F-76C2-47BA-AE1B-04BA7E947F50}">
      <dsp:nvSpPr>
        <dsp:cNvPr id="0" name=""/>
        <dsp:cNvSpPr/>
      </dsp:nvSpPr>
      <dsp:spPr>
        <a:xfrm>
          <a:off x="915258" y="1621720"/>
          <a:ext cx="2899882" cy="61501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a:latin typeface="Arial" panose="020B0604020202020204" pitchFamily="34" charset="0"/>
              <a:cs typeface="Arial" panose="020B0604020202020204" pitchFamily="34" charset="0"/>
            </a:rPr>
            <a:t>Search Algorithms</a:t>
          </a:r>
        </a:p>
      </dsp:txBody>
      <dsp:txXfrm>
        <a:off x="933271" y="1639733"/>
        <a:ext cx="2863856" cy="578991"/>
      </dsp:txXfrm>
    </dsp:sp>
    <dsp:sp modelId="{24979D58-97A8-4FCC-8C81-3D09331DB19F}">
      <dsp:nvSpPr>
        <dsp:cNvPr id="0" name=""/>
        <dsp:cNvSpPr/>
      </dsp:nvSpPr>
      <dsp:spPr>
        <a:xfrm rot="18946827">
          <a:off x="3628028" y="1455336"/>
          <a:ext cx="1320823" cy="26630"/>
        </a:xfrm>
        <a:custGeom>
          <a:avLst/>
          <a:gdLst/>
          <a:ahLst/>
          <a:cxnLst/>
          <a:rect l="0" t="0" r="0" b="0"/>
          <a:pathLst>
            <a:path>
              <a:moveTo>
                <a:pt x="0" y="13315"/>
              </a:moveTo>
              <a:lnTo>
                <a:pt x="1320823" y="1331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atin typeface="Arial" panose="020B0604020202020204" pitchFamily="34" charset="0"/>
            <a:cs typeface="Arial" panose="020B0604020202020204" pitchFamily="34" charset="0"/>
          </a:endParaRPr>
        </a:p>
      </dsp:txBody>
      <dsp:txXfrm>
        <a:off x="4255419" y="1435631"/>
        <a:ext cx="66041" cy="66041"/>
      </dsp:txXfrm>
    </dsp:sp>
    <dsp:sp modelId="{5D955006-BF6D-4FAF-B7F6-C0C3EB3D8384}">
      <dsp:nvSpPr>
        <dsp:cNvPr id="0" name=""/>
        <dsp:cNvSpPr/>
      </dsp:nvSpPr>
      <dsp:spPr>
        <a:xfrm>
          <a:off x="4761738" y="700565"/>
          <a:ext cx="2416564" cy="61501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a:latin typeface="Arial" panose="020B0604020202020204" pitchFamily="34" charset="0"/>
              <a:cs typeface="Arial" panose="020B0604020202020204" pitchFamily="34" charset="0"/>
            </a:rPr>
            <a:t>Uninformed</a:t>
          </a:r>
        </a:p>
      </dsp:txBody>
      <dsp:txXfrm>
        <a:off x="4779751" y="718578"/>
        <a:ext cx="2380538" cy="578991"/>
      </dsp:txXfrm>
    </dsp:sp>
    <dsp:sp modelId="{3796DF22-C1C3-4DC6-A565-F07023873FE4}">
      <dsp:nvSpPr>
        <dsp:cNvPr id="0" name=""/>
        <dsp:cNvSpPr/>
      </dsp:nvSpPr>
      <dsp:spPr>
        <a:xfrm rot="20162833">
          <a:off x="7103999" y="644476"/>
          <a:ext cx="1725599" cy="26630"/>
        </a:xfrm>
        <a:custGeom>
          <a:avLst/>
          <a:gdLst/>
          <a:ahLst/>
          <a:cxnLst/>
          <a:rect l="0" t="0" r="0" b="0"/>
          <a:pathLst>
            <a:path>
              <a:moveTo>
                <a:pt x="0" y="13315"/>
              </a:moveTo>
              <a:lnTo>
                <a:pt x="1725599" y="1331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latin typeface="Arial" panose="020B0604020202020204" pitchFamily="34" charset="0"/>
            <a:cs typeface="Arial" panose="020B0604020202020204" pitchFamily="34" charset="0"/>
          </a:endParaRPr>
        </a:p>
      </dsp:txBody>
      <dsp:txXfrm>
        <a:off x="7923658" y="614651"/>
        <a:ext cx="86279" cy="86279"/>
      </dsp:txXfrm>
    </dsp:sp>
    <dsp:sp modelId="{AE2C9549-5469-4193-AB0F-CD8D3C7292C4}">
      <dsp:nvSpPr>
        <dsp:cNvPr id="0" name=""/>
        <dsp:cNvSpPr/>
      </dsp:nvSpPr>
      <dsp:spPr>
        <a:xfrm>
          <a:off x="8755294" y="0"/>
          <a:ext cx="1933246" cy="6150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latin typeface="Arial" panose="020B0604020202020204" pitchFamily="34" charset="0"/>
              <a:cs typeface="Arial" panose="020B0604020202020204" pitchFamily="34" charset="0"/>
            </a:rPr>
            <a:t>Depth First Search (DFS) </a:t>
          </a:r>
        </a:p>
      </dsp:txBody>
      <dsp:txXfrm>
        <a:off x="8773307" y="18013"/>
        <a:ext cx="1897220" cy="578991"/>
      </dsp:txXfrm>
    </dsp:sp>
    <dsp:sp modelId="{04F863EA-A8DD-4BE3-A207-CDFD176605EB}">
      <dsp:nvSpPr>
        <dsp:cNvPr id="0" name=""/>
        <dsp:cNvSpPr/>
      </dsp:nvSpPr>
      <dsp:spPr>
        <a:xfrm rot="21515111">
          <a:off x="7178062" y="975284"/>
          <a:ext cx="1577472" cy="26630"/>
        </a:xfrm>
        <a:custGeom>
          <a:avLst/>
          <a:gdLst/>
          <a:ahLst/>
          <a:cxnLst/>
          <a:rect l="0" t="0" r="0" b="0"/>
          <a:pathLst>
            <a:path>
              <a:moveTo>
                <a:pt x="0" y="13315"/>
              </a:moveTo>
              <a:lnTo>
                <a:pt x="1577472" y="1331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latin typeface="Arial" panose="020B0604020202020204" pitchFamily="34" charset="0"/>
            <a:cs typeface="Arial" panose="020B0604020202020204" pitchFamily="34" charset="0"/>
          </a:endParaRPr>
        </a:p>
      </dsp:txBody>
      <dsp:txXfrm>
        <a:off x="7927362" y="949162"/>
        <a:ext cx="78873" cy="78873"/>
      </dsp:txXfrm>
    </dsp:sp>
    <dsp:sp modelId="{FCD35CBD-F6A9-4A06-97B6-16CEBDD1AAA8}">
      <dsp:nvSpPr>
        <dsp:cNvPr id="0" name=""/>
        <dsp:cNvSpPr/>
      </dsp:nvSpPr>
      <dsp:spPr>
        <a:xfrm>
          <a:off x="8755294" y="661616"/>
          <a:ext cx="1938990" cy="6150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a:latin typeface="Arial" panose="020B0604020202020204" pitchFamily="34" charset="0"/>
              <a:cs typeface="Arial" panose="020B0604020202020204" pitchFamily="34" charset="0"/>
            </a:rPr>
            <a:t>Breadth First Search (BFS) </a:t>
          </a:r>
        </a:p>
      </dsp:txBody>
      <dsp:txXfrm>
        <a:off x="8773307" y="679629"/>
        <a:ext cx="1902964" cy="578991"/>
      </dsp:txXfrm>
    </dsp:sp>
    <dsp:sp modelId="{D08CB5EA-C0F6-4FD2-900D-E20B61F39AD3}">
      <dsp:nvSpPr>
        <dsp:cNvPr id="0" name=""/>
        <dsp:cNvSpPr/>
      </dsp:nvSpPr>
      <dsp:spPr>
        <a:xfrm rot="1368564">
          <a:off x="7111411" y="1326363"/>
          <a:ext cx="1710774" cy="26630"/>
        </a:xfrm>
        <a:custGeom>
          <a:avLst/>
          <a:gdLst/>
          <a:ahLst/>
          <a:cxnLst/>
          <a:rect l="0" t="0" r="0" b="0"/>
          <a:pathLst>
            <a:path>
              <a:moveTo>
                <a:pt x="0" y="13315"/>
              </a:moveTo>
              <a:lnTo>
                <a:pt x="1710774" y="1331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latin typeface="Arial" panose="020B0604020202020204" pitchFamily="34" charset="0"/>
            <a:cs typeface="Arial" panose="020B0604020202020204" pitchFamily="34" charset="0"/>
          </a:endParaRPr>
        </a:p>
      </dsp:txBody>
      <dsp:txXfrm>
        <a:off x="7924029" y="1296910"/>
        <a:ext cx="85538" cy="85538"/>
      </dsp:txXfrm>
    </dsp:sp>
    <dsp:sp modelId="{916D079D-4E08-4C19-9F47-130E36B953BB}">
      <dsp:nvSpPr>
        <dsp:cNvPr id="0" name=""/>
        <dsp:cNvSpPr/>
      </dsp:nvSpPr>
      <dsp:spPr>
        <a:xfrm>
          <a:off x="8755294" y="1363775"/>
          <a:ext cx="1933246" cy="6150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a:latin typeface="Arial" panose="020B0604020202020204" pitchFamily="34" charset="0"/>
              <a:cs typeface="Arial" panose="020B0604020202020204" pitchFamily="34" charset="0"/>
            </a:rPr>
            <a:t>Uniform Cost Search (UCS) </a:t>
          </a:r>
        </a:p>
      </dsp:txBody>
      <dsp:txXfrm>
        <a:off x="8773307" y="1381788"/>
        <a:ext cx="1897220" cy="578991"/>
      </dsp:txXfrm>
    </dsp:sp>
    <dsp:sp modelId="{B1A54241-9B46-4378-90DD-03E85B9AB06A}">
      <dsp:nvSpPr>
        <dsp:cNvPr id="0" name=""/>
        <dsp:cNvSpPr/>
      </dsp:nvSpPr>
      <dsp:spPr>
        <a:xfrm rot="2980985">
          <a:off x="3561662" y="2463448"/>
          <a:ext cx="1436199" cy="26630"/>
        </a:xfrm>
        <a:custGeom>
          <a:avLst/>
          <a:gdLst/>
          <a:ahLst/>
          <a:cxnLst/>
          <a:rect l="0" t="0" r="0" b="0"/>
          <a:pathLst>
            <a:path>
              <a:moveTo>
                <a:pt x="0" y="13315"/>
              </a:moveTo>
              <a:lnTo>
                <a:pt x="1436199" y="1331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atin typeface="Arial" panose="020B0604020202020204" pitchFamily="34" charset="0"/>
            <a:cs typeface="Arial" panose="020B0604020202020204" pitchFamily="34" charset="0"/>
          </a:endParaRPr>
        </a:p>
      </dsp:txBody>
      <dsp:txXfrm>
        <a:off x="4243856" y="2440859"/>
        <a:ext cx="71809" cy="71809"/>
      </dsp:txXfrm>
    </dsp:sp>
    <dsp:sp modelId="{82900609-859F-4042-B01E-16B8664CA8F2}">
      <dsp:nvSpPr>
        <dsp:cNvPr id="0" name=""/>
        <dsp:cNvSpPr/>
      </dsp:nvSpPr>
      <dsp:spPr>
        <a:xfrm>
          <a:off x="4744383" y="2716790"/>
          <a:ext cx="2416564" cy="61501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a:latin typeface="Arial" panose="020B0604020202020204" pitchFamily="34" charset="0"/>
              <a:cs typeface="Arial" panose="020B0604020202020204" pitchFamily="34" charset="0"/>
            </a:rPr>
            <a:t>Informed</a:t>
          </a:r>
        </a:p>
      </dsp:txBody>
      <dsp:txXfrm>
        <a:off x="4762396" y="2734803"/>
        <a:ext cx="2380538" cy="578991"/>
      </dsp:txXfrm>
    </dsp:sp>
    <dsp:sp modelId="{1FB91B50-5CF1-4286-96CE-E8946F5BC945}">
      <dsp:nvSpPr>
        <dsp:cNvPr id="0" name=""/>
        <dsp:cNvSpPr/>
      </dsp:nvSpPr>
      <dsp:spPr>
        <a:xfrm rot="20323929">
          <a:off x="7100325" y="2688111"/>
          <a:ext cx="1780241" cy="26630"/>
        </a:xfrm>
        <a:custGeom>
          <a:avLst/>
          <a:gdLst/>
          <a:ahLst/>
          <a:cxnLst/>
          <a:rect l="0" t="0" r="0" b="0"/>
          <a:pathLst>
            <a:path>
              <a:moveTo>
                <a:pt x="0" y="13315"/>
              </a:moveTo>
              <a:lnTo>
                <a:pt x="1780241" y="1331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latin typeface="Arial" panose="020B0604020202020204" pitchFamily="34" charset="0"/>
            <a:cs typeface="Arial" panose="020B0604020202020204" pitchFamily="34" charset="0"/>
          </a:endParaRPr>
        </a:p>
      </dsp:txBody>
      <dsp:txXfrm>
        <a:off x="7945940" y="2656920"/>
        <a:ext cx="89012" cy="89012"/>
      </dsp:txXfrm>
    </dsp:sp>
    <dsp:sp modelId="{E06205B2-0026-4152-981F-EB4194918B8F}">
      <dsp:nvSpPr>
        <dsp:cNvPr id="0" name=""/>
        <dsp:cNvSpPr/>
      </dsp:nvSpPr>
      <dsp:spPr>
        <a:xfrm>
          <a:off x="8819945" y="2071046"/>
          <a:ext cx="1933246" cy="6150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a:latin typeface="Arial" panose="020B0604020202020204" pitchFamily="34" charset="0"/>
              <a:cs typeface="Arial" panose="020B0604020202020204" pitchFamily="34" charset="0"/>
            </a:rPr>
            <a:t>Greedy</a:t>
          </a:r>
        </a:p>
      </dsp:txBody>
      <dsp:txXfrm>
        <a:off x="8837958" y="2089059"/>
        <a:ext cx="1897220" cy="578991"/>
      </dsp:txXfrm>
    </dsp:sp>
    <dsp:sp modelId="{A431EE55-51AA-43A0-B35D-B33688668118}">
      <dsp:nvSpPr>
        <dsp:cNvPr id="0" name=""/>
        <dsp:cNvSpPr/>
      </dsp:nvSpPr>
      <dsp:spPr>
        <a:xfrm>
          <a:off x="7160947" y="3010983"/>
          <a:ext cx="1672036" cy="26630"/>
        </a:xfrm>
        <a:custGeom>
          <a:avLst/>
          <a:gdLst/>
          <a:ahLst/>
          <a:cxnLst/>
          <a:rect l="0" t="0" r="0" b="0"/>
          <a:pathLst>
            <a:path>
              <a:moveTo>
                <a:pt x="0" y="13315"/>
              </a:moveTo>
              <a:lnTo>
                <a:pt x="1672036" y="1331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latin typeface="Arial" panose="020B0604020202020204" pitchFamily="34" charset="0"/>
            <a:cs typeface="Arial" panose="020B0604020202020204" pitchFamily="34" charset="0"/>
          </a:endParaRPr>
        </a:p>
      </dsp:txBody>
      <dsp:txXfrm>
        <a:off x="7955164" y="2982497"/>
        <a:ext cx="83601" cy="83601"/>
      </dsp:txXfrm>
    </dsp:sp>
    <dsp:sp modelId="{5D1A4EFE-5EFF-4FEF-90A7-3DD6A1262E7A}">
      <dsp:nvSpPr>
        <dsp:cNvPr id="0" name=""/>
        <dsp:cNvSpPr/>
      </dsp:nvSpPr>
      <dsp:spPr>
        <a:xfrm>
          <a:off x="8832983" y="2716790"/>
          <a:ext cx="1933246" cy="6150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a:latin typeface="Arial" panose="020B0604020202020204" pitchFamily="34" charset="0"/>
              <a:cs typeface="Arial" panose="020B0604020202020204" pitchFamily="34" charset="0"/>
            </a:rPr>
            <a:t>A*</a:t>
          </a:r>
        </a:p>
      </dsp:txBody>
      <dsp:txXfrm>
        <a:off x="8850996" y="2734803"/>
        <a:ext cx="1897220" cy="578991"/>
      </dsp:txXfrm>
    </dsp:sp>
    <dsp:sp modelId="{B83199B1-05CB-47AC-A4B2-D30A843C0BD7}">
      <dsp:nvSpPr>
        <dsp:cNvPr id="0" name=""/>
        <dsp:cNvSpPr/>
      </dsp:nvSpPr>
      <dsp:spPr>
        <a:xfrm rot="1413650">
          <a:off x="7084915" y="3375550"/>
          <a:ext cx="1824100" cy="26630"/>
        </a:xfrm>
        <a:custGeom>
          <a:avLst/>
          <a:gdLst/>
          <a:ahLst/>
          <a:cxnLst/>
          <a:rect l="0" t="0" r="0" b="0"/>
          <a:pathLst>
            <a:path>
              <a:moveTo>
                <a:pt x="0" y="13315"/>
              </a:moveTo>
              <a:lnTo>
                <a:pt x="1824100" y="1331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latin typeface="Arial" panose="020B0604020202020204" pitchFamily="34" charset="0"/>
            <a:cs typeface="Arial" panose="020B0604020202020204" pitchFamily="34" charset="0"/>
          </a:endParaRPr>
        </a:p>
      </dsp:txBody>
      <dsp:txXfrm>
        <a:off x="7951362" y="3343263"/>
        <a:ext cx="91205" cy="91205"/>
      </dsp:txXfrm>
    </dsp:sp>
    <dsp:sp modelId="{AA5A5ADE-84EF-4FAC-8F05-B00261F3A7C1}">
      <dsp:nvSpPr>
        <dsp:cNvPr id="0" name=""/>
        <dsp:cNvSpPr/>
      </dsp:nvSpPr>
      <dsp:spPr>
        <a:xfrm>
          <a:off x="8832983" y="3445924"/>
          <a:ext cx="1933246" cy="6150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a:latin typeface="Arial" panose="020B0604020202020204" pitchFamily="34" charset="0"/>
              <a:cs typeface="Arial" panose="020B0604020202020204" pitchFamily="34" charset="0"/>
            </a:rPr>
            <a:t>Graph</a:t>
          </a:r>
        </a:p>
      </dsp:txBody>
      <dsp:txXfrm>
        <a:off x="8850996" y="3463937"/>
        <a:ext cx="1897220" cy="5789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7D315-0806-4BC6-B1C3-08494259EA9F}">
      <dsp:nvSpPr>
        <dsp:cNvPr id="0" name=""/>
        <dsp:cNvSpPr/>
      </dsp:nvSpPr>
      <dsp:spPr>
        <a:xfrm>
          <a:off x="0" y="480"/>
          <a:ext cx="10769600" cy="1124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8478DE-5767-4FC3-B8C2-A673CA8B94D2}">
      <dsp:nvSpPr>
        <dsp:cNvPr id="0" name=""/>
        <dsp:cNvSpPr/>
      </dsp:nvSpPr>
      <dsp:spPr>
        <a:xfrm>
          <a:off x="340103" y="253450"/>
          <a:ext cx="618370" cy="618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602427-677E-4E15-A6CC-8EF03707ED32}">
      <dsp:nvSpPr>
        <dsp:cNvPr id="0" name=""/>
        <dsp:cNvSpPr/>
      </dsp:nvSpPr>
      <dsp:spPr>
        <a:xfrm>
          <a:off x="1298578" y="480"/>
          <a:ext cx="9471021" cy="112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990" tIns="118990" rIns="118990" bIns="118990" numCol="1" spcCol="1270" anchor="ctr" anchorCtr="0">
          <a:noAutofit/>
        </a:bodyPr>
        <a:lstStyle/>
        <a:p>
          <a:pPr marL="0" lvl="0" indent="0" algn="l" defTabSz="933450">
            <a:lnSpc>
              <a:spcPct val="100000"/>
            </a:lnSpc>
            <a:spcBef>
              <a:spcPct val="0"/>
            </a:spcBef>
            <a:spcAft>
              <a:spcPct val="35000"/>
            </a:spcAft>
            <a:buNone/>
          </a:pPr>
          <a:r>
            <a:rPr lang="en-GB" sz="2100" kern="1200"/>
            <a:t>The informed search algorithm is also called heuristic search or directed search. </a:t>
          </a:r>
          <a:endParaRPr lang="en-US" sz="2100" kern="1200"/>
        </a:p>
      </dsp:txBody>
      <dsp:txXfrm>
        <a:off x="1298578" y="480"/>
        <a:ext cx="9471021" cy="1124310"/>
      </dsp:txXfrm>
    </dsp:sp>
    <dsp:sp modelId="{A08CB8E2-351C-4D5D-8FAD-0B783FB1AA40}">
      <dsp:nvSpPr>
        <dsp:cNvPr id="0" name=""/>
        <dsp:cNvSpPr/>
      </dsp:nvSpPr>
      <dsp:spPr>
        <a:xfrm>
          <a:off x="0" y="1405868"/>
          <a:ext cx="10769600" cy="1124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1CC6C8-78E5-4F03-8877-459790836AE4}">
      <dsp:nvSpPr>
        <dsp:cNvPr id="0" name=""/>
        <dsp:cNvSpPr/>
      </dsp:nvSpPr>
      <dsp:spPr>
        <a:xfrm>
          <a:off x="340103" y="1658838"/>
          <a:ext cx="618370" cy="618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121DB9-17C5-43E0-ACD3-A963C963020F}">
      <dsp:nvSpPr>
        <dsp:cNvPr id="0" name=""/>
        <dsp:cNvSpPr/>
      </dsp:nvSpPr>
      <dsp:spPr>
        <a:xfrm>
          <a:off x="1298578" y="1405868"/>
          <a:ext cx="9471021" cy="112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990" tIns="118990" rIns="118990" bIns="118990" numCol="1" spcCol="1270" anchor="ctr" anchorCtr="0">
          <a:noAutofit/>
        </a:bodyPr>
        <a:lstStyle/>
        <a:p>
          <a:pPr marL="0" lvl="0" indent="0" algn="l" defTabSz="933450">
            <a:lnSpc>
              <a:spcPct val="100000"/>
            </a:lnSpc>
            <a:spcBef>
              <a:spcPct val="0"/>
            </a:spcBef>
            <a:spcAft>
              <a:spcPct val="35000"/>
            </a:spcAft>
            <a:buNone/>
          </a:pPr>
          <a:r>
            <a:rPr lang="en-GB" sz="2100" kern="1200"/>
            <a:t>Informed search algorithms require details such as </a:t>
          </a:r>
          <a:r>
            <a:rPr lang="en-GB" sz="2100" b="1" kern="1200">
              <a:solidFill>
                <a:srgbClr val="FF0000"/>
              </a:solidFill>
            </a:rPr>
            <a:t>distance</a:t>
          </a:r>
          <a:r>
            <a:rPr lang="en-GB" sz="2100" kern="1200"/>
            <a:t> to reach the goal, </a:t>
          </a:r>
          <a:r>
            <a:rPr lang="en-GB" sz="2100" b="1" kern="1200">
              <a:solidFill>
                <a:srgbClr val="FF0000"/>
              </a:solidFill>
            </a:rPr>
            <a:t>steps</a:t>
          </a:r>
          <a:r>
            <a:rPr lang="en-GB" sz="2100" kern="1200"/>
            <a:t> to reach the goal, </a:t>
          </a:r>
          <a:r>
            <a:rPr lang="en-GB" sz="2100" b="1" kern="1200">
              <a:solidFill>
                <a:srgbClr val="FF0000"/>
              </a:solidFill>
            </a:rPr>
            <a:t>cost</a:t>
          </a:r>
          <a:r>
            <a:rPr lang="en-GB" sz="2100" kern="1200"/>
            <a:t> of the paths which makes this algorithm </a:t>
          </a:r>
          <a:r>
            <a:rPr lang="en-GB" sz="2100" b="1" kern="1200">
              <a:solidFill>
                <a:srgbClr val="FF0000"/>
              </a:solidFill>
            </a:rPr>
            <a:t>more efficient</a:t>
          </a:r>
          <a:r>
            <a:rPr lang="en-GB" sz="2100" kern="1200"/>
            <a:t>.</a:t>
          </a:r>
          <a:endParaRPr lang="en-US" sz="2100" kern="1200"/>
        </a:p>
      </dsp:txBody>
      <dsp:txXfrm>
        <a:off x="1298578" y="1405868"/>
        <a:ext cx="9471021" cy="1124310"/>
      </dsp:txXfrm>
    </dsp:sp>
    <dsp:sp modelId="{B41C779C-320E-4398-9D8D-C529ED214A81}">
      <dsp:nvSpPr>
        <dsp:cNvPr id="0" name=""/>
        <dsp:cNvSpPr/>
      </dsp:nvSpPr>
      <dsp:spPr>
        <a:xfrm>
          <a:off x="0" y="2811256"/>
          <a:ext cx="10769600" cy="1124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E9BD1C-2201-43CD-B6A4-3D8424FCA608}">
      <dsp:nvSpPr>
        <dsp:cNvPr id="0" name=""/>
        <dsp:cNvSpPr/>
      </dsp:nvSpPr>
      <dsp:spPr>
        <a:xfrm>
          <a:off x="340103" y="3064226"/>
          <a:ext cx="618370" cy="618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5830A6-11BC-4722-AFAE-7C5ADF490844}">
      <dsp:nvSpPr>
        <dsp:cNvPr id="0" name=""/>
        <dsp:cNvSpPr/>
      </dsp:nvSpPr>
      <dsp:spPr>
        <a:xfrm>
          <a:off x="1298578" y="2811256"/>
          <a:ext cx="9471021" cy="112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990" tIns="118990" rIns="118990" bIns="118990" numCol="1" spcCol="1270" anchor="ctr" anchorCtr="0">
          <a:noAutofit/>
        </a:bodyPr>
        <a:lstStyle/>
        <a:p>
          <a:pPr marL="0" lvl="0" indent="0" algn="l" defTabSz="933450">
            <a:lnSpc>
              <a:spcPct val="100000"/>
            </a:lnSpc>
            <a:spcBef>
              <a:spcPct val="0"/>
            </a:spcBef>
            <a:spcAft>
              <a:spcPct val="35000"/>
            </a:spcAft>
            <a:buNone/>
          </a:pPr>
          <a:r>
            <a:rPr lang="en-GB" sz="2100" kern="1200"/>
            <a:t>The heuristic function is used to achieve </a:t>
          </a:r>
          <a:r>
            <a:rPr lang="en-GB" sz="2100" b="1" kern="1200">
              <a:solidFill>
                <a:srgbClr val="FF0000"/>
              </a:solidFill>
            </a:rPr>
            <a:t>the goal state with the lowest cost possible</a:t>
          </a:r>
          <a:r>
            <a:rPr lang="en-GB" sz="2100" kern="1200"/>
            <a:t>. This function estimates how close a state is to the goal.</a:t>
          </a:r>
          <a:endParaRPr lang="en-US" sz="2100" kern="1200"/>
        </a:p>
      </dsp:txBody>
      <dsp:txXfrm>
        <a:off x="1298578" y="2811256"/>
        <a:ext cx="9471021" cy="1124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70B2E-FF17-4842-A00D-C177FBAEB0B3}">
      <dsp:nvSpPr>
        <dsp:cNvPr id="0" name=""/>
        <dsp:cNvSpPr/>
      </dsp:nvSpPr>
      <dsp:spPr>
        <a:xfrm>
          <a:off x="0" y="480"/>
          <a:ext cx="10769600" cy="1124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7B71E4-348A-4A4A-89B0-4A7F8EB4FA8D}">
      <dsp:nvSpPr>
        <dsp:cNvPr id="0" name=""/>
        <dsp:cNvSpPr/>
      </dsp:nvSpPr>
      <dsp:spPr>
        <a:xfrm>
          <a:off x="340103" y="253450"/>
          <a:ext cx="618370" cy="618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936049-88A7-47D0-BB0D-CEBE858D2CC1}">
      <dsp:nvSpPr>
        <dsp:cNvPr id="0" name=""/>
        <dsp:cNvSpPr/>
      </dsp:nvSpPr>
      <dsp:spPr>
        <a:xfrm>
          <a:off x="1298578" y="480"/>
          <a:ext cx="9471021" cy="112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990" tIns="118990" rIns="118990" bIns="118990" numCol="1" spcCol="1270" anchor="ctr" anchorCtr="0">
          <a:noAutofit/>
        </a:bodyPr>
        <a:lstStyle/>
        <a:p>
          <a:pPr marL="0" lvl="0" indent="0" algn="l" defTabSz="1111250">
            <a:lnSpc>
              <a:spcPct val="100000"/>
            </a:lnSpc>
            <a:spcBef>
              <a:spcPct val="0"/>
            </a:spcBef>
            <a:spcAft>
              <a:spcPct val="35000"/>
            </a:spcAft>
            <a:buNone/>
          </a:pPr>
          <a:r>
            <a:rPr lang="en-GB" sz="2500" b="0" i="0" kern="1200"/>
            <a:t>Dimensionality reduction</a:t>
          </a:r>
          <a:endParaRPr lang="en-US" sz="2500" kern="1200"/>
        </a:p>
      </dsp:txBody>
      <dsp:txXfrm>
        <a:off x="1298578" y="480"/>
        <a:ext cx="9471021" cy="1124310"/>
      </dsp:txXfrm>
    </dsp:sp>
    <dsp:sp modelId="{8905E90D-CA94-4172-B7D2-80B8D77CF9BB}">
      <dsp:nvSpPr>
        <dsp:cNvPr id="0" name=""/>
        <dsp:cNvSpPr/>
      </dsp:nvSpPr>
      <dsp:spPr>
        <a:xfrm>
          <a:off x="0" y="1405868"/>
          <a:ext cx="10769600" cy="1124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39015A-8A82-4F3C-82C8-F66BB0420CAB}">
      <dsp:nvSpPr>
        <dsp:cNvPr id="0" name=""/>
        <dsp:cNvSpPr/>
      </dsp:nvSpPr>
      <dsp:spPr>
        <a:xfrm>
          <a:off x="340103" y="1658838"/>
          <a:ext cx="618370" cy="618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93341C-2EC5-42BB-9DFA-FFF9DFBE8578}">
      <dsp:nvSpPr>
        <dsp:cNvPr id="0" name=""/>
        <dsp:cNvSpPr/>
      </dsp:nvSpPr>
      <dsp:spPr>
        <a:xfrm>
          <a:off x="1298578" y="1405868"/>
          <a:ext cx="9471021" cy="112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990" tIns="118990" rIns="118990" bIns="118990" numCol="1" spcCol="1270" anchor="ctr" anchorCtr="0">
          <a:noAutofit/>
        </a:bodyPr>
        <a:lstStyle/>
        <a:p>
          <a:pPr marL="0" lvl="0" indent="0" algn="l" defTabSz="1111250">
            <a:lnSpc>
              <a:spcPct val="100000"/>
            </a:lnSpc>
            <a:spcBef>
              <a:spcPct val="0"/>
            </a:spcBef>
            <a:spcAft>
              <a:spcPct val="35000"/>
            </a:spcAft>
            <a:buNone/>
          </a:pPr>
          <a:r>
            <a:rPr lang="en-GB" sz="2500" kern="1200"/>
            <a:t>Clustering</a:t>
          </a:r>
          <a:endParaRPr lang="en-US" sz="2500" kern="1200"/>
        </a:p>
      </dsp:txBody>
      <dsp:txXfrm>
        <a:off x="1298578" y="1405868"/>
        <a:ext cx="9471021" cy="1124310"/>
      </dsp:txXfrm>
    </dsp:sp>
    <dsp:sp modelId="{7D89DBCE-6771-4CA3-9680-9813B0536BB8}">
      <dsp:nvSpPr>
        <dsp:cNvPr id="0" name=""/>
        <dsp:cNvSpPr/>
      </dsp:nvSpPr>
      <dsp:spPr>
        <a:xfrm>
          <a:off x="0" y="2811256"/>
          <a:ext cx="10769600" cy="1124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E3231E-7E5E-4BD1-BDD7-2B3540D6B58A}">
      <dsp:nvSpPr>
        <dsp:cNvPr id="0" name=""/>
        <dsp:cNvSpPr/>
      </dsp:nvSpPr>
      <dsp:spPr>
        <a:xfrm>
          <a:off x="340103" y="3064226"/>
          <a:ext cx="618370" cy="618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5867DF-2444-4100-B2E8-DB1851B5D364}">
      <dsp:nvSpPr>
        <dsp:cNvPr id="0" name=""/>
        <dsp:cNvSpPr/>
      </dsp:nvSpPr>
      <dsp:spPr>
        <a:xfrm>
          <a:off x="1298578" y="2811256"/>
          <a:ext cx="9471021" cy="112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990" tIns="118990" rIns="118990" bIns="118990" numCol="1" spcCol="1270" anchor="ctr" anchorCtr="0">
          <a:noAutofit/>
        </a:bodyPr>
        <a:lstStyle/>
        <a:p>
          <a:pPr marL="0" lvl="0" indent="0" algn="l" defTabSz="1111250">
            <a:lnSpc>
              <a:spcPct val="100000"/>
            </a:lnSpc>
            <a:spcBef>
              <a:spcPct val="0"/>
            </a:spcBef>
            <a:spcAft>
              <a:spcPct val="35000"/>
            </a:spcAft>
            <a:buNone/>
          </a:pPr>
          <a:r>
            <a:rPr lang="en-GB" sz="2500" kern="1200"/>
            <a:t>Anomaly detection </a:t>
          </a:r>
          <a:endParaRPr lang="en-US" sz="2500" kern="1200"/>
        </a:p>
      </dsp:txBody>
      <dsp:txXfrm>
        <a:off x="1298578" y="2811256"/>
        <a:ext cx="9471021" cy="1124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2E179-06AC-4004-9087-30F89B3CE6E4}">
      <dsp:nvSpPr>
        <dsp:cNvPr id="0" name=""/>
        <dsp:cNvSpPr/>
      </dsp:nvSpPr>
      <dsp:spPr>
        <a:xfrm rot="5400000">
          <a:off x="5906089" y="-2430772"/>
          <a:ext cx="1596865" cy="6916945"/>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GB" sz="1800" kern="1200">
              <a:latin typeface="Arial" panose="020B0604020202020204" pitchFamily="34" charset="0"/>
              <a:cs typeface="Arial" panose="020B0604020202020204" pitchFamily="34" charset="0"/>
            </a:rPr>
            <a:t>Unsupervised technique</a:t>
          </a:r>
          <a:endParaRPr lang="en-US" sz="1800" kern="120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GB" sz="1800" kern="1200">
              <a:latin typeface="Arial" panose="020B0604020202020204" pitchFamily="34" charset="0"/>
              <a:cs typeface="Arial" panose="020B0604020202020204" pitchFamily="34" charset="0"/>
            </a:rPr>
            <a:t>Organises data into groups based on some sort of </a:t>
          </a:r>
          <a:r>
            <a:rPr lang="en-GB" sz="1800" b="1" kern="1200">
              <a:solidFill>
                <a:schemeClr val="accent6"/>
              </a:solidFill>
              <a:latin typeface="Arial" panose="020B0604020202020204" pitchFamily="34" charset="0"/>
              <a:cs typeface="Arial" panose="020B0604020202020204" pitchFamily="34" charset="0"/>
            </a:rPr>
            <a:t>similarity measure</a:t>
          </a:r>
          <a:endParaRPr lang="en-US" sz="1800" b="1" kern="1200">
            <a:solidFill>
              <a:schemeClr val="accent6"/>
            </a:solidFill>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GB" sz="1800" kern="1200">
              <a:latin typeface="Arial" panose="020B0604020202020204" pitchFamily="34" charset="0"/>
              <a:cs typeface="Arial" panose="020B0604020202020204" pitchFamily="34" charset="0"/>
            </a:rPr>
            <a:t>Groups data into clusters, elements in a given cluster are similar to each other but dissimilar to elements in other clusters</a:t>
          </a:r>
          <a:endParaRPr lang="en-US" sz="1800" kern="1200">
            <a:latin typeface="Arial" panose="020B0604020202020204" pitchFamily="34" charset="0"/>
            <a:cs typeface="Arial" panose="020B0604020202020204" pitchFamily="34" charset="0"/>
          </a:endParaRPr>
        </a:p>
      </dsp:txBody>
      <dsp:txXfrm rot="-5400000">
        <a:off x="3246050" y="307220"/>
        <a:ext cx="6838992" cy="1440959"/>
      </dsp:txXfrm>
    </dsp:sp>
    <dsp:sp modelId="{E1CB57B5-E25C-4A0B-B568-8B82FC780B65}">
      <dsp:nvSpPr>
        <dsp:cNvPr id="0" name=""/>
        <dsp:cNvSpPr/>
      </dsp:nvSpPr>
      <dsp:spPr>
        <a:xfrm>
          <a:off x="656578" y="645"/>
          <a:ext cx="2589470" cy="2054108"/>
        </a:xfrm>
        <a:prstGeom prst="roundRect">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GB" sz="3000" b="1" kern="1200"/>
            <a:t>Clustering</a:t>
          </a:r>
          <a:endParaRPr lang="en-US" sz="3000" kern="1200"/>
        </a:p>
      </dsp:txBody>
      <dsp:txXfrm>
        <a:off x="756851" y="100918"/>
        <a:ext cx="2388924" cy="1853562"/>
      </dsp:txXfrm>
    </dsp:sp>
    <dsp:sp modelId="{EDA68430-BDAE-4892-BEFF-FFCD991C9A33}">
      <dsp:nvSpPr>
        <dsp:cNvPr id="0" name=""/>
        <dsp:cNvSpPr/>
      </dsp:nvSpPr>
      <dsp:spPr>
        <a:xfrm rot="5400000">
          <a:off x="5912001" y="-251297"/>
          <a:ext cx="1596865" cy="6923706"/>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Arial" panose="020B0604020202020204" pitchFamily="34" charset="0"/>
              <a:cs typeface="Arial" panose="020B0604020202020204" pitchFamily="34" charset="0"/>
            </a:rPr>
            <a:t>Hierarchical Algorithms</a:t>
          </a:r>
        </a:p>
        <a:p>
          <a:pPr marL="171450" lvl="1" indent="-171450" algn="l" defTabSz="800100">
            <a:lnSpc>
              <a:spcPct val="90000"/>
            </a:lnSpc>
            <a:spcBef>
              <a:spcPct val="0"/>
            </a:spcBef>
            <a:spcAft>
              <a:spcPct val="15000"/>
            </a:spcAft>
            <a:buChar char="•"/>
          </a:pPr>
          <a:r>
            <a:rPr lang="en-US" sz="1800" kern="1200">
              <a:latin typeface="Arial" panose="020B0604020202020204" pitchFamily="34" charset="0"/>
              <a:cs typeface="Arial" panose="020B0604020202020204" pitchFamily="34" charset="0"/>
            </a:rPr>
            <a:t>Partitional Algorithms</a:t>
          </a:r>
        </a:p>
        <a:p>
          <a:pPr marL="171450" lvl="1" indent="-171450" algn="l" defTabSz="800100">
            <a:lnSpc>
              <a:spcPct val="90000"/>
            </a:lnSpc>
            <a:spcBef>
              <a:spcPct val="0"/>
            </a:spcBef>
            <a:spcAft>
              <a:spcPct val="15000"/>
            </a:spcAft>
            <a:buChar char="•"/>
          </a:pPr>
          <a:r>
            <a:rPr lang="en-US" sz="1800" kern="1200">
              <a:latin typeface="Arial" panose="020B0604020202020204" pitchFamily="34" charset="0"/>
              <a:cs typeface="Arial" panose="020B0604020202020204" pitchFamily="34" charset="0"/>
            </a:rPr>
            <a:t>Clustering Large Databases</a:t>
          </a:r>
        </a:p>
      </dsp:txBody>
      <dsp:txXfrm rot="-5400000">
        <a:off x="3248581" y="2490076"/>
        <a:ext cx="6845753" cy="1440959"/>
      </dsp:txXfrm>
    </dsp:sp>
    <dsp:sp modelId="{F3BB52C6-EECE-40CA-9F11-8B64E8CC6E75}">
      <dsp:nvSpPr>
        <dsp:cNvPr id="0" name=""/>
        <dsp:cNvSpPr/>
      </dsp:nvSpPr>
      <dsp:spPr>
        <a:xfrm>
          <a:off x="656578" y="2154558"/>
          <a:ext cx="2592002" cy="2111994"/>
        </a:xfrm>
        <a:prstGeom prst="roundRect">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a:latin typeface="Arial" panose="020B0604020202020204" pitchFamily="34" charset="0"/>
              <a:cs typeface="Arial" panose="020B0604020202020204" pitchFamily="34" charset="0"/>
            </a:rPr>
            <a:t>Clustering Techniques</a:t>
          </a:r>
          <a:endParaRPr lang="en-US" sz="3000" kern="1200">
            <a:latin typeface="Arial" panose="020B0604020202020204" pitchFamily="34" charset="0"/>
            <a:cs typeface="Arial" panose="020B0604020202020204" pitchFamily="34" charset="0"/>
          </a:endParaRPr>
        </a:p>
      </dsp:txBody>
      <dsp:txXfrm>
        <a:off x="759677" y="2257657"/>
        <a:ext cx="2385804" cy="19057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EA125-84EA-4648-8C96-B27DF6E26494}">
      <dsp:nvSpPr>
        <dsp:cNvPr id="0" name=""/>
        <dsp:cNvSpPr/>
      </dsp:nvSpPr>
      <dsp:spPr>
        <a:xfrm>
          <a:off x="0" y="1633"/>
          <a:ext cx="10769600" cy="8279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927590-CBC3-4B68-BF98-2D805A6652CE}">
      <dsp:nvSpPr>
        <dsp:cNvPr id="0" name=""/>
        <dsp:cNvSpPr/>
      </dsp:nvSpPr>
      <dsp:spPr>
        <a:xfrm>
          <a:off x="250456" y="187923"/>
          <a:ext cx="455374" cy="4553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3DCDC3-A5CE-4516-81B0-4944D0609548}">
      <dsp:nvSpPr>
        <dsp:cNvPr id="0" name=""/>
        <dsp:cNvSpPr/>
      </dsp:nvSpPr>
      <dsp:spPr>
        <a:xfrm>
          <a:off x="956286" y="1633"/>
          <a:ext cx="9813313" cy="827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25" tIns="87625" rIns="87625" bIns="87625" numCol="1" spcCol="1270" anchor="ctr" anchorCtr="0">
          <a:noAutofit/>
        </a:bodyPr>
        <a:lstStyle/>
        <a:p>
          <a:pPr marL="0" lvl="0" indent="0" algn="l" defTabSz="977900">
            <a:lnSpc>
              <a:spcPct val="100000"/>
            </a:lnSpc>
            <a:spcBef>
              <a:spcPct val="0"/>
            </a:spcBef>
            <a:spcAft>
              <a:spcPct val="35000"/>
            </a:spcAft>
            <a:buNone/>
          </a:pPr>
          <a:r>
            <a:rPr lang="en-US" sz="2200" b="1" i="1" kern="1200"/>
            <a:t>Hierarchical</a:t>
          </a:r>
          <a:r>
            <a:rPr lang="en-US" sz="2200" kern="1200"/>
            <a:t> – Nested set of clusters created.</a:t>
          </a:r>
        </a:p>
      </dsp:txBody>
      <dsp:txXfrm>
        <a:off x="956286" y="1633"/>
        <a:ext cx="9813313" cy="827953"/>
      </dsp:txXfrm>
    </dsp:sp>
    <dsp:sp modelId="{A9357D62-564D-4E86-8513-0A3F26454B57}">
      <dsp:nvSpPr>
        <dsp:cNvPr id="0" name=""/>
        <dsp:cNvSpPr/>
      </dsp:nvSpPr>
      <dsp:spPr>
        <a:xfrm>
          <a:off x="0" y="1036575"/>
          <a:ext cx="10769600" cy="8279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FDAD21-A91E-4033-8717-DCF5F0EB4600}">
      <dsp:nvSpPr>
        <dsp:cNvPr id="0" name=""/>
        <dsp:cNvSpPr/>
      </dsp:nvSpPr>
      <dsp:spPr>
        <a:xfrm>
          <a:off x="250456" y="1222865"/>
          <a:ext cx="455374" cy="4553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DE4DA7-C7C6-4B92-9C6A-5CDF082C86BD}">
      <dsp:nvSpPr>
        <dsp:cNvPr id="0" name=""/>
        <dsp:cNvSpPr/>
      </dsp:nvSpPr>
      <dsp:spPr>
        <a:xfrm>
          <a:off x="956286" y="1036575"/>
          <a:ext cx="9813313" cy="827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25" tIns="87625" rIns="87625" bIns="87625" numCol="1" spcCol="1270" anchor="ctr" anchorCtr="0">
          <a:noAutofit/>
        </a:bodyPr>
        <a:lstStyle/>
        <a:p>
          <a:pPr marL="0" lvl="0" indent="0" algn="l" defTabSz="977900">
            <a:lnSpc>
              <a:spcPct val="100000"/>
            </a:lnSpc>
            <a:spcBef>
              <a:spcPct val="0"/>
            </a:spcBef>
            <a:spcAft>
              <a:spcPct val="35000"/>
            </a:spcAft>
            <a:buNone/>
          </a:pPr>
          <a:r>
            <a:rPr lang="en-US" sz="2200" b="1" i="1" kern="1200"/>
            <a:t>Partitional </a:t>
          </a:r>
          <a:r>
            <a:rPr lang="en-US" sz="2200" kern="1200"/>
            <a:t>– One set of clusters created.</a:t>
          </a:r>
        </a:p>
      </dsp:txBody>
      <dsp:txXfrm>
        <a:off x="956286" y="1036575"/>
        <a:ext cx="9813313" cy="827953"/>
      </dsp:txXfrm>
    </dsp:sp>
    <dsp:sp modelId="{D61914C8-C762-492E-B4BB-0F2F5A395AD8}">
      <dsp:nvSpPr>
        <dsp:cNvPr id="0" name=""/>
        <dsp:cNvSpPr/>
      </dsp:nvSpPr>
      <dsp:spPr>
        <a:xfrm>
          <a:off x="0" y="2071518"/>
          <a:ext cx="10769600" cy="8279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18D1D-538D-4AD6-99DA-4D1F9D02E505}">
      <dsp:nvSpPr>
        <dsp:cNvPr id="0" name=""/>
        <dsp:cNvSpPr/>
      </dsp:nvSpPr>
      <dsp:spPr>
        <a:xfrm>
          <a:off x="250456" y="2257807"/>
          <a:ext cx="455374" cy="4553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2E2B0B-E04D-46CC-9A57-7D0783912BC6}">
      <dsp:nvSpPr>
        <dsp:cNvPr id="0" name=""/>
        <dsp:cNvSpPr/>
      </dsp:nvSpPr>
      <dsp:spPr>
        <a:xfrm>
          <a:off x="956286" y="2071518"/>
          <a:ext cx="9813313" cy="827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25" tIns="87625" rIns="87625" bIns="87625" numCol="1" spcCol="1270" anchor="ctr" anchorCtr="0">
          <a:noAutofit/>
        </a:bodyPr>
        <a:lstStyle/>
        <a:p>
          <a:pPr marL="0" lvl="0" indent="0" algn="l" defTabSz="977900">
            <a:lnSpc>
              <a:spcPct val="100000"/>
            </a:lnSpc>
            <a:spcBef>
              <a:spcPct val="0"/>
            </a:spcBef>
            <a:spcAft>
              <a:spcPct val="35000"/>
            </a:spcAft>
            <a:buNone/>
          </a:pPr>
          <a:r>
            <a:rPr lang="en-US" sz="2200" b="1" i="1" kern="1200"/>
            <a:t>Incremental </a:t>
          </a:r>
          <a:r>
            <a:rPr lang="en-US" sz="2200" kern="1200"/>
            <a:t>– Each element handled one at a time.</a:t>
          </a:r>
        </a:p>
      </dsp:txBody>
      <dsp:txXfrm>
        <a:off x="956286" y="2071518"/>
        <a:ext cx="9813313" cy="827953"/>
      </dsp:txXfrm>
    </dsp:sp>
    <dsp:sp modelId="{7D2426CE-F774-4A6A-AEFF-B4438FF6C9AD}">
      <dsp:nvSpPr>
        <dsp:cNvPr id="0" name=""/>
        <dsp:cNvSpPr/>
      </dsp:nvSpPr>
      <dsp:spPr>
        <a:xfrm>
          <a:off x="0" y="3106460"/>
          <a:ext cx="10769600" cy="8279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69808C-9149-434A-86FD-CE3659A81BBD}">
      <dsp:nvSpPr>
        <dsp:cNvPr id="0" name=""/>
        <dsp:cNvSpPr/>
      </dsp:nvSpPr>
      <dsp:spPr>
        <a:xfrm>
          <a:off x="250456" y="3292750"/>
          <a:ext cx="455374" cy="4553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1B932D-99DE-41CE-8B32-0A734FCFE4CB}">
      <dsp:nvSpPr>
        <dsp:cNvPr id="0" name=""/>
        <dsp:cNvSpPr/>
      </dsp:nvSpPr>
      <dsp:spPr>
        <a:xfrm>
          <a:off x="956286" y="3106460"/>
          <a:ext cx="9813313" cy="827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25" tIns="87625" rIns="87625" bIns="87625" numCol="1" spcCol="1270" anchor="ctr" anchorCtr="0">
          <a:noAutofit/>
        </a:bodyPr>
        <a:lstStyle/>
        <a:p>
          <a:pPr marL="0" lvl="0" indent="0" algn="l" defTabSz="977900">
            <a:lnSpc>
              <a:spcPct val="100000"/>
            </a:lnSpc>
            <a:spcBef>
              <a:spcPct val="0"/>
            </a:spcBef>
            <a:spcAft>
              <a:spcPct val="35000"/>
            </a:spcAft>
            <a:buNone/>
          </a:pPr>
          <a:r>
            <a:rPr lang="en-US" sz="2200" b="1" i="1" kern="1200"/>
            <a:t>Simultaneous</a:t>
          </a:r>
          <a:r>
            <a:rPr lang="en-US" sz="2200" kern="1200"/>
            <a:t> – All elements handled together.</a:t>
          </a:r>
        </a:p>
      </dsp:txBody>
      <dsp:txXfrm>
        <a:off x="956286" y="3106460"/>
        <a:ext cx="9813313" cy="8279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BACE1-369C-44F9-B042-FDEB1D06C78D}">
      <dsp:nvSpPr>
        <dsp:cNvPr id="0" name=""/>
        <dsp:cNvSpPr/>
      </dsp:nvSpPr>
      <dsp:spPr>
        <a:xfrm>
          <a:off x="3155" y="1133869"/>
          <a:ext cx="2252781" cy="1430516"/>
        </a:xfrm>
        <a:prstGeom prst="roundRect">
          <a:avLst>
            <a:gd name="adj" fmla="val 10000"/>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4D3FFA9-DB5C-4D1A-89C6-62E8E33430E6}">
      <dsp:nvSpPr>
        <dsp:cNvPr id="0" name=""/>
        <dsp:cNvSpPr/>
      </dsp:nvSpPr>
      <dsp:spPr>
        <a:xfrm>
          <a:off x="253464" y="1371662"/>
          <a:ext cx="2252781" cy="1430516"/>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latin typeface="Arial" panose="020B0604020202020204" pitchFamily="34" charset="0"/>
              <a:cs typeface="Arial" panose="020B0604020202020204" pitchFamily="34" charset="0"/>
            </a:rPr>
            <a:t>Anomaly Detection</a:t>
          </a:r>
          <a:endParaRPr lang="en-US" sz="2500" kern="1200">
            <a:latin typeface="Arial" panose="020B0604020202020204" pitchFamily="34" charset="0"/>
            <a:cs typeface="Arial" panose="020B0604020202020204" pitchFamily="34" charset="0"/>
          </a:endParaRPr>
        </a:p>
      </dsp:txBody>
      <dsp:txXfrm>
        <a:off x="295362" y="1413560"/>
        <a:ext cx="2168985" cy="1346720"/>
      </dsp:txXfrm>
    </dsp:sp>
    <dsp:sp modelId="{1440B02C-7282-4FD1-A33E-1E60F361F1C4}">
      <dsp:nvSpPr>
        <dsp:cNvPr id="0" name=""/>
        <dsp:cNvSpPr/>
      </dsp:nvSpPr>
      <dsp:spPr>
        <a:xfrm>
          <a:off x="2756554" y="1133869"/>
          <a:ext cx="2252781" cy="1430516"/>
        </a:xfrm>
        <a:prstGeom prst="roundRect">
          <a:avLst>
            <a:gd name="adj" fmla="val 10000"/>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AC2CCE5-71E3-488A-A047-F05A7F689436}">
      <dsp:nvSpPr>
        <dsp:cNvPr id="0" name=""/>
        <dsp:cNvSpPr/>
      </dsp:nvSpPr>
      <dsp:spPr>
        <a:xfrm>
          <a:off x="3006863" y="1371662"/>
          <a:ext cx="2252781" cy="1430516"/>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latin typeface="Arial" panose="020B0604020202020204" pitchFamily="34" charset="0"/>
              <a:cs typeface="Arial" panose="020B0604020202020204" pitchFamily="34" charset="0"/>
            </a:rPr>
            <a:t>Image Classification</a:t>
          </a:r>
          <a:endParaRPr lang="en-US" sz="2500" kern="1200">
            <a:latin typeface="Arial" panose="020B0604020202020204" pitchFamily="34" charset="0"/>
            <a:cs typeface="Arial" panose="020B0604020202020204" pitchFamily="34" charset="0"/>
          </a:endParaRPr>
        </a:p>
      </dsp:txBody>
      <dsp:txXfrm>
        <a:off x="3048761" y="1413560"/>
        <a:ext cx="2168985" cy="1346720"/>
      </dsp:txXfrm>
    </dsp:sp>
    <dsp:sp modelId="{C3B9A38E-D325-44E6-B5BB-3E2C9D1F1CC7}">
      <dsp:nvSpPr>
        <dsp:cNvPr id="0" name=""/>
        <dsp:cNvSpPr/>
      </dsp:nvSpPr>
      <dsp:spPr>
        <a:xfrm>
          <a:off x="5509954" y="1133869"/>
          <a:ext cx="2252781" cy="1430516"/>
        </a:xfrm>
        <a:prstGeom prst="roundRect">
          <a:avLst>
            <a:gd name="adj" fmla="val 10000"/>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C0FCCB3-6934-426F-9B82-9249FB171FDF}">
      <dsp:nvSpPr>
        <dsp:cNvPr id="0" name=""/>
        <dsp:cNvSpPr/>
      </dsp:nvSpPr>
      <dsp:spPr>
        <a:xfrm>
          <a:off x="5760263" y="1371662"/>
          <a:ext cx="2252781" cy="1430516"/>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latin typeface="Arial" panose="020B0604020202020204" pitchFamily="34" charset="0"/>
              <a:cs typeface="Arial" panose="020B0604020202020204" pitchFamily="34" charset="0"/>
            </a:rPr>
            <a:t>Image Segmentation</a:t>
          </a:r>
          <a:endParaRPr lang="en-US" sz="2500" kern="1200">
            <a:latin typeface="Arial" panose="020B0604020202020204" pitchFamily="34" charset="0"/>
            <a:cs typeface="Arial" panose="020B0604020202020204" pitchFamily="34" charset="0"/>
          </a:endParaRPr>
        </a:p>
      </dsp:txBody>
      <dsp:txXfrm>
        <a:off x="5802161" y="1413560"/>
        <a:ext cx="2168985" cy="1346720"/>
      </dsp:txXfrm>
    </dsp:sp>
    <dsp:sp modelId="{AADB09DC-2F78-4203-A02E-3ACA23692D46}">
      <dsp:nvSpPr>
        <dsp:cNvPr id="0" name=""/>
        <dsp:cNvSpPr/>
      </dsp:nvSpPr>
      <dsp:spPr>
        <a:xfrm>
          <a:off x="8263354" y="1133869"/>
          <a:ext cx="2252781" cy="1430516"/>
        </a:xfrm>
        <a:prstGeom prst="roundRect">
          <a:avLst>
            <a:gd name="adj" fmla="val 10000"/>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5CA4FAC-B054-4EBE-A456-2E61E7683D36}">
      <dsp:nvSpPr>
        <dsp:cNvPr id="0" name=""/>
        <dsp:cNvSpPr/>
      </dsp:nvSpPr>
      <dsp:spPr>
        <a:xfrm>
          <a:off x="8513663" y="1371662"/>
          <a:ext cx="2252781" cy="1430516"/>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latin typeface="Arial" panose="020B0604020202020204" pitchFamily="34" charset="0"/>
              <a:cs typeface="Arial" panose="020B0604020202020204" pitchFamily="34" charset="0"/>
            </a:rPr>
            <a:t>Object Detection </a:t>
          </a:r>
          <a:endParaRPr lang="en-US" sz="2500" kern="1200">
            <a:latin typeface="Arial" panose="020B0604020202020204" pitchFamily="34" charset="0"/>
            <a:cs typeface="Arial" panose="020B0604020202020204" pitchFamily="34" charset="0"/>
          </a:endParaRPr>
        </a:p>
      </dsp:txBody>
      <dsp:txXfrm>
        <a:off x="8555561" y="1413560"/>
        <a:ext cx="2168985" cy="13467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978E8-DD7A-48B5-BDBA-BC7B5480F138}" type="datetimeFigureOut">
              <a:rPr lang="en-GB" smtClean="0"/>
              <a:t>30/05/2024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849D8D-D5E0-4708-A16B-2EFC8BC83A9B}" type="slidenum">
              <a:rPr lang="en-GB" smtClean="0"/>
              <a:t>‹#›</a:t>
            </a:fld>
            <a:endParaRPr lang="en-GB"/>
          </a:p>
        </p:txBody>
      </p:sp>
    </p:spTree>
    <p:extLst>
      <p:ext uri="{BB962C8B-B14F-4D97-AF65-F5344CB8AC3E}">
        <p14:creationId xmlns:p14="http://schemas.microsoft.com/office/powerpoint/2010/main" val="3276210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599F28-8663-46C7-9050-41009FB8A0A3}"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3204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1. Hierarchical:</a:t>
            </a:r>
          </a:p>
          <a:p>
            <a:r>
              <a:rPr lang="en-GB"/>
              <a:t>   - *Explanation:* In hierarchical clustering, the algorithm builds a tree-like structure of nested clusters. It starts by considering each data point as an individual cluster and then iteratively merges or splits clusters based on their similarity until a hierarchy of clusters is formed. This hierarchy is often represented as a dendrogram, showing the relationships between clusters at different levels.</a:t>
            </a:r>
          </a:p>
          <a:p>
            <a:endParaRPr lang="en-GB"/>
          </a:p>
          <a:p>
            <a:r>
              <a:rPr lang="en-GB"/>
              <a:t>2. Partitional:</a:t>
            </a:r>
          </a:p>
          <a:p>
            <a:r>
              <a:rPr lang="en-GB"/>
              <a:t>   - *Explanation:* Partitional clustering involves creating one set of non-overlapping clusters. The goal is to partition the dataset into distinct groups, and each data point belongs to exactly one cluster. Common partitional clustering algorithms include k-means and partitioning around medoids (PAM).</a:t>
            </a:r>
          </a:p>
          <a:p>
            <a:endParaRPr lang="en-GB"/>
          </a:p>
          <a:p>
            <a:r>
              <a:rPr lang="en-GB"/>
              <a:t>3. Incremental:</a:t>
            </a:r>
          </a:p>
          <a:p>
            <a:r>
              <a:rPr lang="en-GB"/>
              <a:t>   - *Explanation:* Incremental clustering involves processing each element or data point one at a time. As new data points arrive, the clustering algorithm is updated dynamically. This approach is useful in scenarios where data is continuously streaming or arriving in real-time, and the clustering model needs to adapt incrementally.</a:t>
            </a:r>
          </a:p>
          <a:p>
            <a:endParaRPr lang="en-GB"/>
          </a:p>
          <a:p>
            <a:r>
              <a:rPr lang="en-GB"/>
              <a:t>4. Simultaneous:</a:t>
            </a:r>
          </a:p>
          <a:p>
            <a:r>
              <a:rPr lang="en-GB"/>
              <a:t>   - *Explanation:* Simultaneous clustering, also known as batch clustering, involves handling all elements or data points together at once. The algorithm processes the entire dataset simultaneously to create clusters. This is in contrast to incremental clustering, where the data is processed sequentially as it arrives.$</a:t>
            </a:r>
          </a:p>
          <a:p>
            <a:endParaRPr lang="en-GB"/>
          </a:p>
        </p:txBody>
      </p:sp>
      <p:sp>
        <p:nvSpPr>
          <p:cNvPr id="4" name="Slide Number Placeholder 3"/>
          <p:cNvSpPr>
            <a:spLocks noGrp="1"/>
          </p:cNvSpPr>
          <p:nvPr>
            <p:ph type="sldNum" sz="quarter" idx="5"/>
          </p:nvPr>
        </p:nvSpPr>
        <p:spPr/>
        <p:txBody>
          <a:bodyPr/>
          <a:lstStyle/>
          <a:p>
            <a:fld id="{20599F28-8663-46C7-9050-41009FB8A0A3}" type="slidenum">
              <a:rPr lang="en-US" smtClean="0"/>
              <a:t>44</a:t>
            </a:fld>
            <a:endParaRPr lang="en-US"/>
          </a:p>
        </p:txBody>
      </p:sp>
    </p:spTree>
    <p:extLst>
      <p:ext uri="{BB962C8B-B14F-4D97-AF65-F5344CB8AC3E}">
        <p14:creationId xmlns:p14="http://schemas.microsoft.com/office/powerpoint/2010/main" val="1186190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0599F28-8663-46C7-9050-41009FB8A0A3}" type="slidenum">
              <a:rPr lang="en-US" smtClean="0"/>
              <a:t>46</a:t>
            </a:fld>
            <a:endParaRPr lang="en-US"/>
          </a:p>
        </p:txBody>
      </p:sp>
    </p:spTree>
    <p:extLst>
      <p:ext uri="{BB962C8B-B14F-4D97-AF65-F5344CB8AC3E}">
        <p14:creationId xmlns:p14="http://schemas.microsoft.com/office/powerpoint/2010/main" val="4155288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0599F28-8663-46C7-9050-41009FB8A0A3}" type="slidenum">
              <a:rPr lang="en-US" smtClean="0"/>
              <a:t>47</a:t>
            </a:fld>
            <a:endParaRPr lang="en-US"/>
          </a:p>
        </p:txBody>
      </p:sp>
    </p:spTree>
    <p:extLst>
      <p:ext uri="{BB962C8B-B14F-4D97-AF65-F5344CB8AC3E}">
        <p14:creationId xmlns:p14="http://schemas.microsoft.com/office/powerpoint/2010/main" val="421158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599F28-8663-46C7-9050-41009FB8A0A3}" type="slidenum">
              <a:rPr lang="en-US" smtClean="0"/>
              <a:t>56</a:t>
            </a:fld>
            <a:endParaRPr lang="en-US"/>
          </a:p>
        </p:txBody>
      </p:sp>
    </p:spTree>
    <p:extLst>
      <p:ext uri="{BB962C8B-B14F-4D97-AF65-F5344CB8AC3E}">
        <p14:creationId xmlns:p14="http://schemas.microsoft.com/office/powerpoint/2010/main" val="2111918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0599F28-8663-46C7-9050-41009FB8A0A3}" type="slidenum">
              <a:rPr lang="en-US" smtClean="0"/>
              <a:t>59</a:t>
            </a:fld>
            <a:endParaRPr lang="en-US"/>
          </a:p>
        </p:txBody>
      </p:sp>
    </p:spTree>
    <p:extLst>
      <p:ext uri="{BB962C8B-B14F-4D97-AF65-F5344CB8AC3E}">
        <p14:creationId xmlns:p14="http://schemas.microsoft.com/office/powerpoint/2010/main" val="2869747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599F28-8663-46C7-9050-41009FB8A0A3}" type="slidenum">
              <a:rPr lang="en-US" smtClean="0"/>
              <a:t>61</a:t>
            </a:fld>
            <a:endParaRPr lang="en-US"/>
          </a:p>
        </p:txBody>
      </p:sp>
    </p:spTree>
    <p:extLst>
      <p:ext uri="{BB962C8B-B14F-4D97-AF65-F5344CB8AC3E}">
        <p14:creationId xmlns:p14="http://schemas.microsoft.com/office/powerpoint/2010/main" val="4149142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technology is often full of blind spots, biases and ethical errors, and these can exacerbate unfairness, and these can also lead to fatal errors. </a:t>
            </a:r>
          </a:p>
        </p:txBody>
      </p:sp>
      <p:sp>
        <p:nvSpPr>
          <p:cNvPr id="4" name="Slide Number Placeholder 3"/>
          <p:cNvSpPr>
            <a:spLocks noGrp="1"/>
          </p:cNvSpPr>
          <p:nvPr>
            <p:ph type="sldNum" sz="quarter" idx="5"/>
          </p:nvPr>
        </p:nvSpPr>
        <p:spPr/>
        <p:txBody>
          <a:bodyPr/>
          <a:lstStyle/>
          <a:p>
            <a:fld id="{20599F28-8663-46C7-9050-41009FB8A0A3}" type="slidenum">
              <a:rPr lang="en-US" smtClean="0"/>
              <a:t>62</a:t>
            </a:fld>
            <a:endParaRPr lang="en-US"/>
          </a:p>
        </p:txBody>
      </p:sp>
    </p:spTree>
    <p:extLst>
      <p:ext uri="{BB962C8B-B14F-4D97-AF65-F5344CB8AC3E}">
        <p14:creationId xmlns:p14="http://schemas.microsoft.com/office/powerpoint/2010/main" val="3053740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now going to look at two real world examples of when application of this technology has unintended negative consequences.</a:t>
            </a:r>
          </a:p>
          <a:p>
            <a:r>
              <a:rPr lang="en-GB"/>
              <a:t>This example here relates to Amazon. Amazon created a recruiting tool using AI, and they realised that the automated systems they were using to shortlist candidates from their resumes were not gender neutral.</a:t>
            </a:r>
          </a:p>
          <a:p>
            <a:r>
              <a:rPr lang="en-GB"/>
              <a:t>So what was the cause of this discrimination? The dataset that the system was trained on was the issue. The dataset overwhelmingly contained CVs from men. Therefore, the model taught itself that male applicants were preferable. And this here is an example of bias in a dataset. And we're going to look at the issue of bias later on in this lecture.</a:t>
            </a:r>
          </a:p>
        </p:txBody>
      </p:sp>
      <p:sp>
        <p:nvSpPr>
          <p:cNvPr id="4" name="Slide Number Placeholder 3"/>
          <p:cNvSpPr>
            <a:spLocks noGrp="1"/>
          </p:cNvSpPr>
          <p:nvPr>
            <p:ph type="sldNum" sz="quarter" idx="5"/>
          </p:nvPr>
        </p:nvSpPr>
        <p:spPr/>
        <p:txBody>
          <a:bodyPr/>
          <a:lstStyle/>
          <a:p>
            <a:fld id="{6C034010-4F77-F14F-BC20-93C67325657E}" type="slidenum">
              <a:rPr lang="en-GB" smtClean="0"/>
              <a:t>63</a:t>
            </a:fld>
            <a:endParaRPr lang="en-GB"/>
          </a:p>
        </p:txBody>
      </p:sp>
    </p:spTree>
    <p:extLst>
      <p:ext uri="{BB962C8B-B14F-4D97-AF65-F5344CB8AC3E}">
        <p14:creationId xmlns:p14="http://schemas.microsoft.com/office/powerpoint/2010/main" val="1960943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Further example is a self-driving Uber car in 2018 a pedestrian was killed by an Uber self-driving car on a real world test run, the car was engaged in autonomous mode. However, there was a person in the car at the time of the accident.</a:t>
            </a:r>
          </a:p>
          <a:p>
            <a:r>
              <a:rPr lang="en-GB"/>
              <a:t>And this raised a lot of issues of accountability and responsibility when AI systems cause harm.</a:t>
            </a:r>
          </a:p>
          <a:p>
            <a:r>
              <a:rPr lang="en-GB"/>
              <a:t>So there was a lot of debate around this issue at the time, including who is responsible for for this accident? Is it Uber who have the responsibility in that their software didn't recognise that pedestrians often jaywalk? Or is it the person who was in the car at the time of the accident? So these are some of the ethical dilemmas that can arise through the use use of AI.</a:t>
            </a:r>
          </a:p>
          <a:p>
            <a:endParaRPr lang="en-GB"/>
          </a:p>
        </p:txBody>
      </p:sp>
      <p:sp>
        <p:nvSpPr>
          <p:cNvPr id="4" name="Slide Number Placeholder 3"/>
          <p:cNvSpPr>
            <a:spLocks noGrp="1"/>
          </p:cNvSpPr>
          <p:nvPr>
            <p:ph type="sldNum" sz="quarter" idx="5"/>
          </p:nvPr>
        </p:nvSpPr>
        <p:spPr/>
        <p:txBody>
          <a:bodyPr/>
          <a:lstStyle/>
          <a:p>
            <a:fld id="{6C034010-4F77-F14F-BC20-93C67325657E}" type="slidenum">
              <a:rPr lang="en-GB" smtClean="0"/>
              <a:t>64</a:t>
            </a:fld>
            <a:endParaRPr lang="en-GB"/>
          </a:p>
        </p:txBody>
      </p:sp>
    </p:spTree>
    <p:extLst>
      <p:ext uri="{BB962C8B-B14F-4D97-AF65-F5344CB8AC3E}">
        <p14:creationId xmlns:p14="http://schemas.microsoft.com/office/powerpoint/2010/main" val="1082816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 important concept to keep at the forefront of any decision making when using data is that it is not neutral. Often as a  data scientist, we make computations using data  and present this data, which is often about people as numbers. However, data originating from the real world, and real people are not neutral. The data is biased from, for example, social inequalities or the type of data being collected. Therefore, it is important to consider the context in which that data was produced. And this allows us to note any functional limitations. So, for example, one question that we can ask ourselves when looking at the dataset is, is it a fair representation of the population? And it's very important to consider this concept of not being neutral when communicating results.</a:t>
            </a:r>
          </a:p>
        </p:txBody>
      </p:sp>
      <p:sp>
        <p:nvSpPr>
          <p:cNvPr id="4" name="Slide Number Placeholder 3"/>
          <p:cNvSpPr>
            <a:spLocks noGrp="1"/>
          </p:cNvSpPr>
          <p:nvPr>
            <p:ph type="sldNum" sz="quarter" idx="5"/>
          </p:nvPr>
        </p:nvSpPr>
        <p:spPr/>
        <p:txBody>
          <a:bodyPr/>
          <a:lstStyle/>
          <a:p>
            <a:fld id="{6C034010-4F77-F14F-BC20-93C67325657E}" type="slidenum">
              <a:rPr lang="en-GB" smtClean="0"/>
              <a:t>65</a:t>
            </a:fld>
            <a:endParaRPr lang="en-GB"/>
          </a:p>
        </p:txBody>
      </p:sp>
    </p:spTree>
    <p:extLst>
      <p:ext uri="{BB962C8B-B14F-4D97-AF65-F5344CB8AC3E}">
        <p14:creationId xmlns:p14="http://schemas.microsoft.com/office/powerpoint/2010/main" val="3795002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ea typeface="ＭＳ Ｐゴシック" charset="0"/>
              </a:defRPr>
            </a:lvl1pPr>
            <a:lvl2pPr marL="789904" indent="-303809" eaLnBrk="0" hangingPunct="0">
              <a:defRPr>
                <a:solidFill>
                  <a:schemeClr val="tx1"/>
                </a:solidFill>
                <a:latin typeface="Arial" charset="0"/>
                <a:ea typeface="ＭＳ Ｐゴシック" charset="0"/>
              </a:defRPr>
            </a:lvl2pPr>
            <a:lvl3pPr marL="1215238" indent="-243048" eaLnBrk="0" hangingPunct="0">
              <a:defRPr>
                <a:solidFill>
                  <a:schemeClr val="tx1"/>
                </a:solidFill>
                <a:latin typeface="Arial" charset="0"/>
                <a:ea typeface="ＭＳ Ｐゴシック" charset="0"/>
              </a:defRPr>
            </a:lvl3pPr>
            <a:lvl4pPr marL="1701333" indent="-243048" eaLnBrk="0" hangingPunct="0">
              <a:defRPr>
                <a:solidFill>
                  <a:schemeClr val="tx1"/>
                </a:solidFill>
                <a:latin typeface="Arial" charset="0"/>
                <a:ea typeface="ＭＳ Ｐゴシック" charset="0"/>
              </a:defRPr>
            </a:lvl4pPr>
            <a:lvl5pPr marL="2187428" indent="-243048" eaLnBrk="0" hangingPunct="0">
              <a:defRPr>
                <a:solidFill>
                  <a:schemeClr val="tx1"/>
                </a:solidFill>
                <a:latin typeface="Arial" charset="0"/>
                <a:ea typeface="ＭＳ Ｐゴシック" charset="0"/>
              </a:defRPr>
            </a:lvl5pPr>
            <a:lvl6pPr marL="2673523" indent="-243048" eaLnBrk="0" fontAlgn="base" hangingPunct="0">
              <a:spcBef>
                <a:spcPct val="0"/>
              </a:spcBef>
              <a:spcAft>
                <a:spcPct val="0"/>
              </a:spcAft>
              <a:defRPr>
                <a:solidFill>
                  <a:schemeClr val="tx1"/>
                </a:solidFill>
                <a:latin typeface="Arial" charset="0"/>
                <a:ea typeface="ＭＳ Ｐゴシック" charset="0"/>
              </a:defRPr>
            </a:lvl6pPr>
            <a:lvl7pPr marL="3159618" indent="-243048" eaLnBrk="0" fontAlgn="base" hangingPunct="0">
              <a:spcBef>
                <a:spcPct val="0"/>
              </a:spcBef>
              <a:spcAft>
                <a:spcPct val="0"/>
              </a:spcAft>
              <a:defRPr>
                <a:solidFill>
                  <a:schemeClr val="tx1"/>
                </a:solidFill>
                <a:latin typeface="Arial" charset="0"/>
                <a:ea typeface="ＭＳ Ｐゴシック" charset="0"/>
              </a:defRPr>
            </a:lvl7pPr>
            <a:lvl8pPr marL="3645713" indent="-243048" eaLnBrk="0" fontAlgn="base" hangingPunct="0">
              <a:spcBef>
                <a:spcPct val="0"/>
              </a:spcBef>
              <a:spcAft>
                <a:spcPct val="0"/>
              </a:spcAft>
              <a:defRPr>
                <a:solidFill>
                  <a:schemeClr val="tx1"/>
                </a:solidFill>
                <a:latin typeface="Arial" charset="0"/>
                <a:ea typeface="ＭＳ Ｐゴシック" charset="0"/>
              </a:defRPr>
            </a:lvl8pPr>
            <a:lvl9pPr marL="4131808" indent="-243048"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2B0A2AC-6C1F-EA4B-8579-588A524E8B79}" type="slidenum">
              <a:rPr kumimoji="0" lang="en-US" sz="1300" b="0" i="0" u="none" strike="noStrike" kern="1200" cap="none" spc="0" normalizeH="0" baseline="0" noProof="0" smtClean="0">
                <a:ln>
                  <a:noFill/>
                </a:ln>
                <a:solidFill>
                  <a:prstClr val="black"/>
                </a:solidFill>
                <a:effectLst/>
                <a:uLnTx/>
                <a:uFillTx/>
                <a:latin typeface="Arial" charset="0"/>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we are creating our data sets, we are creating a representation, and it's important to question how good this representation is of reality.</a:t>
            </a:r>
          </a:p>
          <a:p>
            <a:r>
              <a:rPr lang="en-GB"/>
              <a:t>We should ask critical questions about the dataset and the choices made in creating this, is the data representative of the population? Are there any biases embedded in the dataset? So linking this back to the example of Amazon, there was bias inherent in that dataset as the majority of candidates within their dataset were male, therefore there wasn't a fair representation of the population.</a:t>
            </a:r>
          </a:p>
        </p:txBody>
      </p:sp>
      <p:sp>
        <p:nvSpPr>
          <p:cNvPr id="4" name="Slide Number Placeholder 3"/>
          <p:cNvSpPr>
            <a:spLocks noGrp="1"/>
          </p:cNvSpPr>
          <p:nvPr>
            <p:ph type="sldNum" sz="quarter" idx="5"/>
          </p:nvPr>
        </p:nvSpPr>
        <p:spPr/>
        <p:txBody>
          <a:bodyPr/>
          <a:lstStyle/>
          <a:p>
            <a:fld id="{6C034010-4F77-F14F-BC20-93C67325657E}" type="slidenum">
              <a:rPr lang="en-GB" smtClean="0"/>
              <a:t>66</a:t>
            </a:fld>
            <a:endParaRPr lang="en-GB"/>
          </a:p>
        </p:txBody>
      </p:sp>
    </p:spTree>
    <p:extLst>
      <p:ext uri="{BB962C8B-B14F-4D97-AF65-F5344CB8AC3E}">
        <p14:creationId xmlns:p14="http://schemas.microsoft.com/office/powerpoint/2010/main" val="653396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also need to consider privacy and data protection, machine learning applications often work with personal data. AI is increasingly being used for surveillance purposes. For example, CCTV analysis in the workplace as well, the use of smartphones and social media. And often people are unaware that their data is being gathered. Alongside this, data which was collected in one context, is now being used by third parties in another context.</a:t>
            </a:r>
          </a:p>
        </p:txBody>
      </p:sp>
      <p:sp>
        <p:nvSpPr>
          <p:cNvPr id="4" name="Slide Number Placeholder 3"/>
          <p:cNvSpPr>
            <a:spLocks noGrp="1"/>
          </p:cNvSpPr>
          <p:nvPr>
            <p:ph type="sldNum" sz="quarter" idx="5"/>
          </p:nvPr>
        </p:nvSpPr>
        <p:spPr/>
        <p:txBody>
          <a:bodyPr/>
          <a:lstStyle/>
          <a:p>
            <a:fld id="{6C034010-4F77-F14F-BC20-93C67325657E}" type="slidenum">
              <a:rPr lang="en-GB" smtClean="0"/>
              <a:t>67</a:t>
            </a:fld>
            <a:endParaRPr lang="en-GB"/>
          </a:p>
        </p:txBody>
      </p:sp>
    </p:spTree>
    <p:extLst>
      <p:ext uri="{BB962C8B-B14F-4D97-AF65-F5344CB8AC3E}">
        <p14:creationId xmlns:p14="http://schemas.microsoft.com/office/powerpoint/2010/main" val="2371866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Security is also an issue that we should consider. We are now living in a more networked world. This relates back to the first lecture when we talked about and the Internet of Things,  IoT technologies. Electronic devices and software was at risk of being hacked and manipulated by people with malicious intentions. And when you add AI into the mix, there are much larger real world physical consequences. So for example, the example I have here is if your self-driving car is hacked, this could have very severe real world physical consequence.</a:t>
            </a:r>
          </a:p>
        </p:txBody>
      </p:sp>
      <p:sp>
        <p:nvSpPr>
          <p:cNvPr id="4" name="Slide Number Placeholder 3"/>
          <p:cNvSpPr>
            <a:spLocks noGrp="1"/>
          </p:cNvSpPr>
          <p:nvPr>
            <p:ph type="sldNum" sz="quarter" idx="5"/>
          </p:nvPr>
        </p:nvSpPr>
        <p:spPr/>
        <p:txBody>
          <a:bodyPr/>
          <a:lstStyle/>
          <a:p>
            <a:fld id="{6C034010-4F77-F14F-BC20-93C67325657E}" type="slidenum">
              <a:rPr lang="en-GB" smtClean="0"/>
              <a:t>68</a:t>
            </a:fld>
            <a:endParaRPr lang="en-GB"/>
          </a:p>
        </p:txBody>
      </p:sp>
    </p:spTree>
    <p:extLst>
      <p:ext uri="{BB962C8B-B14F-4D97-AF65-F5344CB8AC3E}">
        <p14:creationId xmlns:p14="http://schemas.microsoft.com/office/powerpoint/2010/main" val="2836789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also have the consideration of bias and bias is often connected to machine learning applications. When  AI or a machine learning model makes or recommends decisions bias may arise. The decisions may be unjust or unfair to particular individuals or groups. While bias and discrimination have always been present in society the worry is that AI may perpetuate these problems and enlarge their impact.</a:t>
            </a:r>
          </a:p>
          <a:p>
            <a:r>
              <a:rPr lang="en-GB"/>
              <a:t>However, bias is often unintentional. The people involved in development don't foresee the effects, and this links back to the previous slide relating to data science by whom. Often the groups who are responsible for creating these algorithms and machine learning applications aren't representative of the users overall and often don't oversee or don't foresee the bias that's currently in that dataset.</a:t>
            </a:r>
          </a:p>
        </p:txBody>
      </p:sp>
      <p:sp>
        <p:nvSpPr>
          <p:cNvPr id="4" name="Slide Number Placeholder 3"/>
          <p:cNvSpPr>
            <a:spLocks noGrp="1"/>
          </p:cNvSpPr>
          <p:nvPr>
            <p:ph type="sldNum" sz="quarter" idx="5"/>
          </p:nvPr>
        </p:nvSpPr>
        <p:spPr/>
        <p:txBody>
          <a:bodyPr/>
          <a:lstStyle/>
          <a:p>
            <a:fld id="{6C034010-4F77-F14F-BC20-93C67325657E}" type="slidenum">
              <a:rPr lang="en-GB" smtClean="0"/>
              <a:t>69</a:t>
            </a:fld>
            <a:endParaRPr lang="en-GB"/>
          </a:p>
        </p:txBody>
      </p:sp>
    </p:spTree>
    <p:extLst>
      <p:ext uri="{BB962C8B-B14F-4D97-AF65-F5344CB8AC3E}">
        <p14:creationId xmlns:p14="http://schemas.microsoft.com/office/powerpoint/2010/main" val="3653899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 issue within AI where there is currently a lot of research being undertaken is relating to transparency and </a:t>
            </a:r>
            <a:r>
              <a:rPr lang="en-GB" err="1"/>
              <a:t>explainability</a:t>
            </a:r>
            <a:r>
              <a:rPr lang="en-GB"/>
              <a:t> with some AI the decision making process is clear. So an example of this is the decision tree algorithm this has been programmed in a way that determines the decision, given that the input. However, with other machine learning systems, particularly deep neural networks, the decision process is no longer clear. We can explain in general how the system works, but cannot explain a particular decision. And this relates to a black box problem or  opaque problem.</a:t>
            </a:r>
          </a:p>
        </p:txBody>
      </p:sp>
      <p:sp>
        <p:nvSpPr>
          <p:cNvPr id="4" name="Slide Number Placeholder 3"/>
          <p:cNvSpPr>
            <a:spLocks noGrp="1"/>
          </p:cNvSpPr>
          <p:nvPr>
            <p:ph type="sldNum" sz="quarter" idx="5"/>
          </p:nvPr>
        </p:nvSpPr>
        <p:spPr/>
        <p:txBody>
          <a:bodyPr/>
          <a:lstStyle/>
          <a:p>
            <a:fld id="{6C034010-4F77-F14F-BC20-93C67325657E}" type="slidenum">
              <a:rPr lang="en-GB" smtClean="0"/>
              <a:t>70</a:t>
            </a:fld>
            <a:endParaRPr lang="en-GB"/>
          </a:p>
        </p:txBody>
      </p:sp>
    </p:spTree>
    <p:extLst>
      <p:ext uri="{BB962C8B-B14F-4D97-AF65-F5344CB8AC3E}">
        <p14:creationId xmlns:p14="http://schemas.microsoft.com/office/powerpoint/2010/main" val="1180511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So there are a number of regulations and policy proposals relating to the use of AI and machine learning. Data is quite heavily regulated. I'm sure you've all heard of GDPR and it's worthwhile getting up to scratch with these regulations and understanding these. Regulations relating to AI is still up for discussion. There is the discussion of whether it is best to go down a policy and law route so leading to regulation by means of law, or whether it's better to go through codes of conduct, ethics and education. And as part of this week, you'll be looking at a number of different code of conduct and different ethical proposals.</a:t>
            </a:r>
          </a:p>
        </p:txBody>
      </p:sp>
      <p:sp>
        <p:nvSpPr>
          <p:cNvPr id="4" name="Slide Number Placeholder 3"/>
          <p:cNvSpPr>
            <a:spLocks noGrp="1"/>
          </p:cNvSpPr>
          <p:nvPr>
            <p:ph type="sldNum" sz="quarter" idx="5"/>
          </p:nvPr>
        </p:nvSpPr>
        <p:spPr/>
        <p:txBody>
          <a:bodyPr/>
          <a:lstStyle/>
          <a:p>
            <a:fld id="{6C034010-4F77-F14F-BC20-93C67325657E}" type="slidenum">
              <a:rPr lang="en-GB" smtClean="0"/>
              <a:t>71</a:t>
            </a:fld>
            <a:endParaRPr lang="en-GB"/>
          </a:p>
        </p:txBody>
      </p:sp>
    </p:spTree>
    <p:extLst>
      <p:ext uri="{BB962C8B-B14F-4D97-AF65-F5344CB8AC3E}">
        <p14:creationId xmlns:p14="http://schemas.microsoft.com/office/powerpoint/2010/main" val="3162025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599F28-8663-46C7-9050-41009FB8A0A3}" type="slidenum">
              <a:rPr lang="en-US" smtClean="0"/>
              <a:t>72</a:t>
            </a:fld>
            <a:endParaRPr lang="en-US"/>
          </a:p>
        </p:txBody>
      </p:sp>
    </p:spTree>
    <p:extLst>
      <p:ext uri="{BB962C8B-B14F-4D97-AF65-F5344CB8AC3E}">
        <p14:creationId xmlns:p14="http://schemas.microsoft.com/office/powerpoint/2010/main" val="4257263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ea typeface="ＭＳ Ｐゴシック" charset="0"/>
              </a:defRPr>
            </a:lvl1pPr>
            <a:lvl2pPr marL="789904" indent="-303809" eaLnBrk="0" hangingPunct="0">
              <a:defRPr>
                <a:solidFill>
                  <a:schemeClr val="tx1"/>
                </a:solidFill>
                <a:latin typeface="Arial" charset="0"/>
                <a:ea typeface="ＭＳ Ｐゴシック" charset="0"/>
              </a:defRPr>
            </a:lvl2pPr>
            <a:lvl3pPr marL="1215238" indent="-243048" eaLnBrk="0" hangingPunct="0">
              <a:defRPr>
                <a:solidFill>
                  <a:schemeClr val="tx1"/>
                </a:solidFill>
                <a:latin typeface="Arial" charset="0"/>
                <a:ea typeface="ＭＳ Ｐゴシック" charset="0"/>
              </a:defRPr>
            </a:lvl3pPr>
            <a:lvl4pPr marL="1701333" indent="-243048" eaLnBrk="0" hangingPunct="0">
              <a:defRPr>
                <a:solidFill>
                  <a:schemeClr val="tx1"/>
                </a:solidFill>
                <a:latin typeface="Arial" charset="0"/>
                <a:ea typeface="ＭＳ Ｐゴシック" charset="0"/>
              </a:defRPr>
            </a:lvl4pPr>
            <a:lvl5pPr marL="2187428" indent="-243048" eaLnBrk="0" hangingPunct="0">
              <a:defRPr>
                <a:solidFill>
                  <a:schemeClr val="tx1"/>
                </a:solidFill>
                <a:latin typeface="Arial" charset="0"/>
                <a:ea typeface="ＭＳ Ｐゴシック" charset="0"/>
              </a:defRPr>
            </a:lvl5pPr>
            <a:lvl6pPr marL="2673523" indent="-243048" eaLnBrk="0" fontAlgn="base" hangingPunct="0">
              <a:spcBef>
                <a:spcPct val="0"/>
              </a:spcBef>
              <a:spcAft>
                <a:spcPct val="0"/>
              </a:spcAft>
              <a:defRPr>
                <a:solidFill>
                  <a:schemeClr val="tx1"/>
                </a:solidFill>
                <a:latin typeface="Arial" charset="0"/>
                <a:ea typeface="ＭＳ Ｐゴシック" charset="0"/>
              </a:defRPr>
            </a:lvl6pPr>
            <a:lvl7pPr marL="3159618" indent="-243048" eaLnBrk="0" fontAlgn="base" hangingPunct="0">
              <a:spcBef>
                <a:spcPct val="0"/>
              </a:spcBef>
              <a:spcAft>
                <a:spcPct val="0"/>
              </a:spcAft>
              <a:defRPr>
                <a:solidFill>
                  <a:schemeClr val="tx1"/>
                </a:solidFill>
                <a:latin typeface="Arial" charset="0"/>
                <a:ea typeface="ＭＳ Ｐゴシック" charset="0"/>
              </a:defRPr>
            </a:lvl7pPr>
            <a:lvl8pPr marL="3645713" indent="-243048" eaLnBrk="0" fontAlgn="base" hangingPunct="0">
              <a:spcBef>
                <a:spcPct val="0"/>
              </a:spcBef>
              <a:spcAft>
                <a:spcPct val="0"/>
              </a:spcAft>
              <a:defRPr>
                <a:solidFill>
                  <a:schemeClr val="tx1"/>
                </a:solidFill>
                <a:latin typeface="Arial" charset="0"/>
                <a:ea typeface="ＭＳ Ｐゴシック" charset="0"/>
              </a:defRPr>
            </a:lvl8pPr>
            <a:lvl9pPr marL="4131808" indent="-243048"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F8AEC4F4-DB91-4549-8356-4C811153367A}" type="slidenum">
              <a:rPr kumimoji="0" lang="en-US" sz="1300" b="0" i="0" u="none" strike="noStrike" kern="1200" cap="none" spc="0" normalizeH="0" baseline="0" noProof="0" smtClean="0">
                <a:ln>
                  <a:noFill/>
                </a:ln>
                <a:solidFill>
                  <a:prstClr val="black"/>
                </a:solidFill>
                <a:effectLst/>
                <a:uLnTx/>
                <a:uFillTx/>
                <a:latin typeface="Arial" charset="0"/>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599F28-8663-46C7-9050-41009FB8A0A3}" type="slidenum">
              <a:rPr lang="en-US" smtClean="0"/>
              <a:t>6</a:t>
            </a:fld>
            <a:endParaRPr lang="en-US"/>
          </a:p>
        </p:txBody>
      </p:sp>
    </p:spTree>
    <p:extLst>
      <p:ext uri="{BB962C8B-B14F-4D97-AF65-F5344CB8AC3E}">
        <p14:creationId xmlns:p14="http://schemas.microsoft.com/office/powerpoint/2010/main" val="2167049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ea typeface="ＭＳ Ｐゴシック" charset="0"/>
              </a:defRPr>
            </a:lvl1pPr>
            <a:lvl2pPr marL="789904" indent="-303809" eaLnBrk="0" hangingPunct="0">
              <a:defRPr>
                <a:solidFill>
                  <a:schemeClr val="tx1"/>
                </a:solidFill>
                <a:latin typeface="Arial" charset="0"/>
                <a:ea typeface="ＭＳ Ｐゴシック" charset="0"/>
              </a:defRPr>
            </a:lvl2pPr>
            <a:lvl3pPr marL="1215238" indent="-243048" eaLnBrk="0" hangingPunct="0">
              <a:defRPr>
                <a:solidFill>
                  <a:schemeClr val="tx1"/>
                </a:solidFill>
                <a:latin typeface="Arial" charset="0"/>
                <a:ea typeface="ＭＳ Ｐゴシック" charset="0"/>
              </a:defRPr>
            </a:lvl3pPr>
            <a:lvl4pPr marL="1701333" indent="-243048" eaLnBrk="0" hangingPunct="0">
              <a:defRPr>
                <a:solidFill>
                  <a:schemeClr val="tx1"/>
                </a:solidFill>
                <a:latin typeface="Arial" charset="0"/>
                <a:ea typeface="ＭＳ Ｐゴシック" charset="0"/>
              </a:defRPr>
            </a:lvl4pPr>
            <a:lvl5pPr marL="2187428" indent="-243048" eaLnBrk="0" hangingPunct="0">
              <a:defRPr>
                <a:solidFill>
                  <a:schemeClr val="tx1"/>
                </a:solidFill>
                <a:latin typeface="Arial" charset="0"/>
                <a:ea typeface="ＭＳ Ｐゴシック" charset="0"/>
              </a:defRPr>
            </a:lvl5pPr>
            <a:lvl6pPr marL="2673523" indent="-243048" eaLnBrk="0" fontAlgn="base" hangingPunct="0">
              <a:spcBef>
                <a:spcPct val="0"/>
              </a:spcBef>
              <a:spcAft>
                <a:spcPct val="0"/>
              </a:spcAft>
              <a:defRPr>
                <a:solidFill>
                  <a:schemeClr val="tx1"/>
                </a:solidFill>
                <a:latin typeface="Arial" charset="0"/>
                <a:ea typeface="ＭＳ Ｐゴシック" charset="0"/>
              </a:defRPr>
            </a:lvl6pPr>
            <a:lvl7pPr marL="3159618" indent="-243048" eaLnBrk="0" fontAlgn="base" hangingPunct="0">
              <a:spcBef>
                <a:spcPct val="0"/>
              </a:spcBef>
              <a:spcAft>
                <a:spcPct val="0"/>
              </a:spcAft>
              <a:defRPr>
                <a:solidFill>
                  <a:schemeClr val="tx1"/>
                </a:solidFill>
                <a:latin typeface="Arial" charset="0"/>
                <a:ea typeface="ＭＳ Ｐゴシック" charset="0"/>
              </a:defRPr>
            </a:lvl7pPr>
            <a:lvl8pPr marL="3645713" indent="-243048" eaLnBrk="0" fontAlgn="base" hangingPunct="0">
              <a:spcBef>
                <a:spcPct val="0"/>
              </a:spcBef>
              <a:spcAft>
                <a:spcPct val="0"/>
              </a:spcAft>
              <a:defRPr>
                <a:solidFill>
                  <a:schemeClr val="tx1"/>
                </a:solidFill>
                <a:latin typeface="Arial" charset="0"/>
                <a:ea typeface="ＭＳ Ｐゴシック" charset="0"/>
              </a:defRPr>
            </a:lvl8pPr>
            <a:lvl9pPr marL="4131808" indent="-243048"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C3F8581-3C27-DF43-99DB-BF703CD394FC}" type="slidenum">
              <a:rPr kumimoji="0" lang="en-US" sz="1300" b="0" i="0" u="none" strike="noStrike" kern="1200" cap="none" spc="0" normalizeH="0" baseline="0" noProof="0" smtClean="0">
                <a:ln>
                  <a:noFill/>
                </a:ln>
                <a:solidFill>
                  <a:prstClr val="black"/>
                </a:solidFill>
                <a:effectLst/>
                <a:uLnTx/>
                <a:uFillTx/>
                <a:latin typeface="Arial" charset="0"/>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61443" name="Rectangle 2"/>
          <p:cNvSpPr>
            <a:spLocks noGrp="1" noRot="1" noChangeAspect="1" noChangeArrowheads="1" noTextEdit="1"/>
          </p:cNvSpPr>
          <p:nvPr>
            <p:ph type="sldImg"/>
          </p:nvPr>
        </p:nvSpPr>
        <p:spPr>
          <a:xfrm>
            <a:off x="120650" y="755650"/>
            <a:ext cx="6708775" cy="3775075"/>
          </a:xfrm>
          <a:ln/>
        </p:spPr>
      </p:sp>
      <p:sp>
        <p:nvSpPr>
          <p:cNvPr id="6144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599F28-8663-46C7-9050-41009FB8A0A3}"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5934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599F28-8663-46C7-9050-41009FB8A0A3}" type="slidenum">
              <a:rPr lang="en-US" smtClean="0"/>
              <a:t>25</a:t>
            </a:fld>
            <a:endParaRPr lang="en-US"/>
          </a:p>
        </p:txBody>
      </p:sp>
    </p:spTree>
    <p:extLst>
      <p:ext uri="{BB962C8B-B14F-4D97-AF65-F5344CB8AC3E}">
        <p14:creationId xmlns:p14="http://schemas.microsoft.com/office/powerpoint/2010/main" val="211233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0599F28-8663-46C7-9050-41009FB8A0A3}" type="slidenum">
              <a:rPr lang="en-US" smtClean="0"/>
              <a:t>30</a:t>
            </a:fld>
            <a:endParaRPr lang="en-US"/>
          </a:p>
        </p:txBody>
      </p:sp>
    </p:spTree>
    <p:extLst>
      <p:ext uri="{BB962C8B-B14F-4D97-AF65-F5344CB8AC3E}">
        <p14:creationId xmlns:p14="http://schemas.microsoft.com/office/powerpoint/2010/main" val="3544199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599F28-8663-46C7-9050-41009FB8A0A3}" type="slidenum">
              <a:rPr lang="en-US" smtClean="0"/>
              <a:t>38</a:t>
            </a:fld>
            <a:endParaRPr lang="en-US"/>
          </a:p>
        </p:txBody>
      </p:sp>
    </p:spTree>
    <p:extLst>
      <p:ext uri="{BB962C8B-B14F-4D97-AF65-F5344CB8AC3E}">
        <p14:creationId xmlns:p14="http://schemas.microsoft.com/office/powerpoint/2010/main" val="20875212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FE77DEC-CECB-C141-B8EA-8350CD0BA793}"/>
              </a:ext>
            </a:extLst>
          </p:cNvPr>
          <p:cNvPicPr>
            <a:picLocks noChangeAspect="1"/>
          </p:cNvPicPr>
          <p:nvPr userDrawn="1"/>
        </p:nvPicPr>
        <p:blipFill rotWithShape="1">
          <a:blip r:embed="rId2"/>
          <a:srcRect t="7323" b="8220"/>
          <a:stretch/>
        </p:blipFill>
        <p:spPr>
          <a:xfrm>
            <a:off x="1" y="0"/>
            <a:ext cx="12191999" cy="6858000"/>
          </a:xfrm>
          <a:prstGeom prst="rect">
            <a:avLst/>
          </a:prstGeom>
        </p:spPr>
      </p:pic>
      <p:pic>
        <p:nvPicPr>
          <p:cNvPr id="12" name="Picture 11">
            <a:extLst>
              <a:ext uri="{FF2B5EF4-FFF2-40B4-BE49-F238E27FC236}">
                <a16:creationId xmlns:a16="http://schemas.microsoft.com/office/drawing/2014/main" id="{8E030CD1-ABA5-BE4C-8044-F811C44FE945}"/>
              </a:ext>
            </a:extLst>
          </p:cNvPr>
          <p:cNvPicPr>
            <a:picLocks noChangeAspect="1"/>
          </p:cNvPicPr>
          <p:nvPr userDrawn="1"/>
        </p:nvPicPr>
        <p:blipFill>
          <a:blip r:embed="rId3"/>
          <a:stretch>
            <a:fillRect/>
          </a:stretch>
        </p:blipFill>
        <p:spPr>
          <a:xfrm>
            <a:off x="4572000" y="381001"/>
            <a:ext cx="3235365" cy="1536799"/>
          </a:xfrm>
          <a:prstGeom prst="rect">
            <a:avLst/>
          </a:prstGeom>
        </p:spPr>
      </p:pic>
    </p:spTree>
    <p:extLst>
      <p:ext uri="{BB962C8B-B14F-4D97-AF65-F5344CB8AC3E}">
        <p14:creationId xmlns:p14="http://schemas.microsoft.com/office/powerpoint/2010/main" val="72486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pPr>
              <a:defRPr/>
            </a:pPr>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pPr>
              <a:defRPr/>
            </a:pPr>
            <a:fld id="{2A9033A8-E8CA-2B44-89E4-FFEFED061FFF}" type="slidenum">
              <a:rPr lang="en-US" smtClean="0"/>
              <a:pPr>
                <a:defRPr/>
              </a:pPr>
              <a:t>‹#›</a:t>
            </a:fld>
            <a:endParaRPr lang="en-US"/>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hasCustomPrompt="1"/>
          </p:nvPr>
        </p:nvSpPr>
        <p:spPr>
          <a:xfrm>
            <a:off x="839787" y="1369058"/>
            <a:ext cx="5184000" cy="421084"/>
          </a:xfrm>
        </p:spPr>
        <p:txBody>
          <a:bodyPr anchor="ctr">
            <a:normAutofit/>
          </a:bodyPr>
          <a:lstStyle>
            <a:lvl1pPr marL="0" indent="0">
              <a:lnSpc>
                <a:spcPct val="100000"/>
              </a:lnSpc>
              <a:spcBef>
                <a:spcPts val="0"/>
              </a:spcBef>
              <a:buNone/>
              <a:defRPr sz="20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7" y="1899198"/>
            <a:ext cx="5184000" cy="4002839"/>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hasCustomPrompt="1"/>
          </p:nvPr>
        </p:nvSpPr>
        <p:spPr>
          <a:xfrm>
            <a:off x="6168212" y="1372234"/>
            <a:ext cx="5184000" cy="417908"/>
          </a:xfrm>
        </p:spPr>
        <p:txBody>
          <a:bodyPr anchor="ctr">
            <a:normAutofit/>
          </a:bodyPr>
          <a:lstStyle>
            <a:lvl1pPr marL="0" indent="0">
              <a:lnSpc>
                <a:spcPct val="100000"/>
              </a:lnSpc>
              <a:spcBef>
                <a:spcPts val="0"/>
              </a:spcBef>
              <a:buNone/>
              <a:defRPr sz="20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1899198"/>
            <a:ext cx="5184000" cy="4002839"/>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Placeholder 1">
            <a:extLst>
              <a:ext uri="{FF2B5EF4-FFF2-40B4-BE49-F238E27FC236}">
                <a16:creationId xmlns:a16="http://schemas.microsoft.com/office/drawing/2014/main" id="{16B36A83-EC10-4006-A780-D19B6B70DC0D}"/>
              </a:ext>
            </a:extLst>
          </p:cNvPr>
          <p:cNvSpPr>
            <a:spLocks noGrp="1"/>
          </p:cNvSpPr>
          <p:nvPr>
            <p:ph type="title"/>
          </p:nvPr>
        </p:nvSpPr>
        <p:spPr>
          <a:xfrm>
            <a:off x="838200" y="180000"/>
            <a:ext cx="10515600" cy="1080000"/>
          </a:xfrm>
          <a:prstGeom prst="rect">
            <a:avLst/>
          </a:prstGeom>
        </p:spPr>
        <p:txBody>
          <a:bodyPr vert="horz" lIns="91440" tIns="45720" rIns="91440" bIns="45720" rtlCol="0" anchor="ctr">
            <a:normAutofit/>
          </a:bodyPr>
          <a:lstStyle/>
          <a:p>
            <a:r>
              <a:rPr lang="en-US"/>
              <a:t>Click to edit Master title style</a:t>
            </a:r>
            <a:endParaRPr lang="ru-RU"/>
          </a:p>
        </p:txBody>
      </p:sp>
    </p:spTree>
    <p:extLst>
      <p:ext uri="{BB962C8B-B14F-4D97-AF65-F5344CB8AC3E}">
        <p14:creationId xmlns:p14="http://schemas.microsoft.com/office/powerpoint/2010/main" val="20437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A2D517-045C-461A-A48E-BC5CB9C977D1}"/>
              </a:ext>
            </a:extLst>
          </p:cNvPr>
          <p:cNvSpPr>
            <a:spLocks noGrp="1"/>
          </p:cNvSpPr>
          <p:nvPr>
            <p:ph type="body" sz="quarter" idx="13"/>
          </p:nvPr>
        </p:nvSpPr>
        <p:spPr>
          <a:xfrm>
            <a:off x="838200" y="1404938"/>
            <a:ext cx="10515600" cy="4538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F0BA3B1F-DBF9-46DC-A41F-D34D621E8E43}" type="datetimeFigureOut">
              <a:rPr lang="en-GB" smtClean="0"/>
              <a:t>30/05/2024</a:t>
            </a:fld>
            <a:endParaRPr lang="en-GB"/>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A31A7219-5DC3-47AD-AC96-B141781C554F}" type="slidenum">
              <a:rPr lang="en-GB" smtClean="0"/>
              <a:t>‹#›</a:t>
            </a:fld>
            <a:endParaRPr lang="en-GB"/>
          </a:p>
        </p:txBody>
      </p:sp>
      <p:sp>
        <p:nvSpPr>
          <p:cNvPr id="16" name="Title Placeholder 1">
            <a:extLst>
              <a:ext uri="{FF2B5EF4-FFF2-40B4-BE49-F238E27FC236}">
                <a16:creationId xmlns:a16="http://schemas.microsoft.com/office/drawing/2014/main" id="{241CCAFB-CC07-4AE2-9FD4-4D3EFA408145}"/>
              </a:ext>
            </a:extLst>
          </p:cNvPr>
          <p:cNvSpPr>
            <a:spLocks noGrp="1"/>
          </p:cNvSpPr>
          <p:nvPr>
            <p:ph type="title"/>
          </p:nvPr>
        </p:nvSpPr>
        <p:spPr>
          <a:xfrm>
            <a:off x="838200" y="180000"/>
            <a:ext cx="10515600" cy="1080000"/>
          </a:xfrm>
          <a:prstGeom prst="rect">
            <a:avLst/>
          </a:prstGeom>
        </p:spPr>
        <p:txBody>
          <a:bodyPr vert="horz" lIns="91440" tIns="45720" rIns="91440" bIns="45720" rtlCol="0" anchor="ctr">
            <a:normAutofit/>
          </a:bodyPr>
          <a:lstStyle/>
          <a:p>
            <a:r>
              <a:rPr lang="en-US"/>
              <a:t>Click to edit Master title style</a:t>
            </a:r>
            <a:endParaRPr lang="ru-RU"/>
          </a:p>
        </p:txBody>
      </p:sp>
    </p:spTree>
    <p:extLst>
      <p:ext uri="{BB962C8B-B14F-4D97-AF65-F5344CB8AC3E}">
        <p14:creationId xmlns:p14="http://schemas.microsoft.com/office/powerpoint/2010/main" val="149452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1809"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1</a:t>
            </a:r>
          </a:p>
        </p:txBody>
      </p:sp>
      <p:sp>
        <p:nvSpPr>
          <p:cNvPr id="6" name="Holder 6"/>
          <p:cNvSpPr>
            <a:spLocks noGrp="1"/>
          </p:cNvSpPr>
          <p:nvPr>
            <p:ph type="sldNum" sz="quarter" idx="7"/>
          </p:nvPr>
        </p:nvSpPr>
        <p:spPr>
          <a:xfrm>
            <a:off x="9051638" y="6516696"/>
            <a:ext cx="2988281" cy="211313"/>
          </a:xfrm>
        </p:spPr>
        <p:txBody>
          <a:bodyPr lIns="0" tIns="0" rIns="0" bIns="0"/>
          <a:lstStyle>
            <a:lvl1pPr algn="l">
              <a:defRPr sz="971" b="0" i="0" baseline="0">
                <a:solidFill>
                  <a:schemeClr val="tx1"/>
                </a:solidFill>
                <a:latin typeface="Palatino Linotype"/>
                <a:cs typeface="Palatino Linotype"/>
              </a:defRPr>
            </a:lvl1pPr>
          </a:lstStyle>
          <a:p>
            <a:pPr marL="33619">
              <a:lnSpc>
                <a:spcPts val="781"/>
              </a:lnSpc>
            </a:pPr>
            <a:r>
              <a:rPr lang="en-US" spc="17"/>
              <a:t>© 2022 Pearson Education Ltd.</a:t>
            </a:r>
          </a:p>
        </p:txBody>
      </p:sp>
      <p:sp>
        <p:nvSpPr>
          <p:cNvPr id="9" name="Title 8">
            <a:extLst>
              <a:ext uri="{FF2B5EF4-FFF2-40B4-BE49-F238E27FC236}">
                <a16:creationId xmlns:a16="http://schemas.microsoft.com/office/drawing/2014/main" id="{F3B03451-1674-4690-BC06-79C338937A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7589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1809"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1</a:t>
            </a:r>
          </a:p>
        </p:txBody>
      </p:sp>
      <p:sp>
        <p:nvSpPr>
          <p:cNvPr id="6" name="Holder 6"/>
          <p:cNvSpPr>
            <a:spLocks noGrp="1"/>
          </p:cNvSpPr>
          <p:nvPr>
            <p:ph type="sldNum" sz="quarter" idx="7"/>
          </p:nvPr>
        </p:nvSpPr>
        <p:spPr>
          <a:xfrm>
            <a:off x="9051638" y="6516696"/>
            <a:ext cx="2988281" cy="211313"/>
          </a:xfrm>
        </p:spPr>
        <p:txBody>
          <a:bodyPr lIns="0" tIns="0" rIns="0" bIns="0"/>
          <a:lstStyle>
            <a:lvl1pPr algn="l">
              <a:defRPr sz="971" b="0" i="0" baseline="0">
                <a:solidFill>
                  <a:schemeClr val="tx1"/>
                </a:solidFill>
                <a:latin typeface="Palatino Linotype"/>
                <a:cs typeface="Palatino Linotype"/>
              </a:defRPr>
            </a:lvl1pPr>
          </a:lstStyle>
          <a:p>
            <a:pPr marL="33619">
              <a:lnSpc>
                <a:spcPts val="781"/>
              </a:lnSpc>
            </a:pPr>
            <a:r>
              <a:rPr lang="en-US" spc="17"/>
              <a:t>© 2022 Pearson Education Ltd.</a:t>
            </a:r>
          </a:p>
        </p:txBody>
      </p:sp>
      <p:sp>
        <p:nvSpPr>
          <p:cNvPr id="9" name="Title 8">
            <a:extLst>
              <a:ext uri="{FF2B5EF4-FFF2-40B4-BE49-F238E27FC236}">
                <a16:creationId xmlns:a16="http://schemas.microsoft.com/office/drawing/2014/main" id="{F3B03451-1674-4690-BC06-79C338937A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8687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1712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9943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077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9240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764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8867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ACDA91-DC24-3B4E-AE86-4F06D5784EA3}"/>
              </a:ext>
            </a:extLst>
          </p:cNvPr>
          <p:cNvSpPr/>
          <p:nvPr userDrawn="1"/>
        </p:nvSpPr>
        <p:spPr>
          <a:xfrm>
            <a:off x="0" y="-6505"/>
            <a:ext cx="12192000" cy="6858000"/>
          </a:xfrm>
          <a:prstGeom prst="rect">
            <a:avLst/>
          </a:prstGeom>
          <a:gradFill flip="none" rotWithShape="1">
            <a:gsLst>
              <a:gs pos="0">
                <a:srgbClr val="EB912E"/>
              </a:gs>
              <a:gs pos="49000">
                <a:srgbClr val="E15F2D"/>
              </a:gs>
              <a:gs pos="100000">
                <a:srgbClr val="DD4939"/>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 Placeholder 10"/>
          <p:cNvSpPr>
            <a:spLocks noGrp="1"/>
          </p:cNvSpPr>
          <p:nvPr>
            <p:ph type="body" sz="quarter" idx="10"/>
          </p:nvPr>
        </p:nvSpPr>
        <p:spPr>
          <a:xfrm>
            <a:off x="1016000" y="2819401"/>
            <a:ext cx="9855200" cy="1206191"/>
          </a:xfrm>
          <a:prstGeom prst="rect">
            <a:avLst/>
          </a:prstGeom>
        </p:spPr>
        <p:txBody>
          <a:bodyPr>
            <a:noAutofit/>
          </a:bodyPr>
          <a:lstStyle>
            <a:lvl1pPr marL="0" indent="0" algn="ctr">
              <a:buNone/>
              <a:defRPr sz="6400" b="1" i="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Click to edit Master text styles</a:t>
            </a:r>
          </a:p>
        </p:txBody>
      </p:sp>
      <p:pic>
        <p:nvPicPr>
          <p:cNvPr id="8" name="Picture 7">
            <a:extLst>
              <a:ext uri="{FF2B5EF4-FFF2-40B4-BE49-F238E27FC236}">
                <a16:creationId xmlns:a16="http://schemas.microsoft.com/office/drawing/2014/main" id="{83499591-AA98-F44B-9B8C-BF89CE61BF8A}"/>
              </a:ext>
            </a:extLst>
          </p:cNvPr>
          <p:cNvPicPr>
            <a:picLocks noChangeAspect="1"/>
          </p:cNvPicPr>
          <p:nvPr userDrawn="1"/>
        </p:nvPicPr>
        <p:blipFill>
          <a:blip r:embed="rId2"/>
          <a:stretch>
            <a:fillRect/>
          </a:stretch>
        </p:blipFill>
        <p:spPr>
          <a:xfrm>
            <a:off x="4478318" y="4652075"/>
            <a:ext cx="3235365" cy="1536799"/>
          </a:xfrm>
          <a:prstGeom prst="rect">
            <a:avLst/>
          </a:prstGeom>
        </p:spPr>
      </p:pic>
    </p:spTree>
    <p:extLst>
      <p:ext uri="{BB962C8B-B14F-4D97-AF65-F5344CB8AC3E}">
        <p14:creationId xmlns:p14="http://schemas.microsoft.com/office/powerpoint/2010/main" val="351762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018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6088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2149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307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19734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422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0617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65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473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835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87313"/>
            <a:ext cx="10972800" cy="508088"/>
          </a:xfrm>
        </p:spPr>
        <p:txBody>
          <a:bodyPr/>
          <a:lstStyle>
            <a:lvl1pPr>
              <a:defRPr sz="4267" b="1" i="0">
                <a:latin typeface="Roboto Condensed" panose="02000000000000000000" pitchFamily="2" charset="0"/>
                <a:ea typeface="Roboto Condensed" panose="02000000000000000000" pitchFamily="2" charset="0"/>
                <a:cs typeface="Lato" charset="0"/>
              </a:defRPr>
            </a:lvl1pPr>
          </a:lstStyle>
          <a:p>
            <a:r>
              <a:rPr lang="en-US"/>
              <a:t>Click to edit Master title style</a:t>
            </a:r>
          </a:p>
        </p:txBody>
      </p:sp>
      <p:sp>
        <p:nvSpPr>
          <p:cNvPr id="3" name="Content Placeholder 2"/>
          <p:cNvSpPr>
            <a:spLocks noGrp="1"/>
          </p:cNvSpPr>
          <p:nvPr>
            <p:ph idx="1"/>
          </p:nvPr>
        </p:nvSpPr>
        <p:spPr>
          <a:xfrm>
            <a:off x="812800" y="1600203"/>
            <a:ext cx="10769600" cy="3936048"/>
          </a:xfrm>
          <a:prstGeom prst="rect">
            <a:avLst/>
          </a:prstGeom>
        </p:spPr>
        <p:txBody>
          <a:bodyPr/>
          <a:lstStyle>
            <a:lvl1pPr marL="0" indent="0">
              <a:buNone/>
              <a:defRPr/>
            </a:lvl1pPr>
            <a:lvl2pPr marL="990575" indent="-380990">
              <a:buFont typeface="Arial" charset="0"/>
              <a:buChar char="•"/>
              <a:defRPr/>
            </a:lvl2pPr>
            <a:lvl3pPr marL="1600160" indent="-380990">
              <a:buFont typeface="Arial"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3"/>
          </p:nvPr>
        </p:nvSpPr>
        <p:spPr>
          <a:xfrm>
            <a:off x="2743201" y="6288352"/>
            <a:ext cx="6220460" cy="377296"/>
          </a:xfrm>
          <a:prstGeom prst="rect">
            <a:avLst/>
          </a:prstGeom>
        </p:spPr>
        <p:txBody>
          <a:bodyPr vert="horz" lIns="91440" tIns="45720" rIns="91440" bIns="45720" rtlCol="0" anchor="b" anchorCtr="0"/>
          <a:lstStyle>
            <a:lvl1pPr algn="ctr">
              <a:defRPr sz="1067">
                <a:solidFill>
                  <a:schemeClr val="bg1">
                    <a:alpha val="37000"/>
                  </a:schemeClr>
                </a:solidFill>
                <a:latin typeface="Arial"/>
                <a:cs typeface="Arial"/>
              </a:defRPr>
            </a:lvl1pPr>
          </a:lstStyle>
          <a:p>
            <a:r>
              <a:rPr lang="en-US"/>
              <a:t>All information is proprietary and confidential</a:t>
            </a:r>
          </a:p>
        </p:txBody>
      </p:sp>
      <p:cxnSp>
        <p:nvCxnSpPr>
          <p:cNvPr id="5" name="Straight Connector 4"/>
          <p:cNvCxnSpPr/>
          <p:nvPr userDrawn="1"/>
        </p:nvCxnSpPr>
        <p:spPr>
          <a:xfrm>
            <a:off x="711200" y="1295400"/>
            <a:ext cx="10871200" cy="0"/>
          </a:xfrm>
          <a:prstGeom prst="line">
            <a:avLst/>
          </a:prstGeom>
          <a:ln w="9525">
            <a:solidFill>
              <a:srgbClr val="246B8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279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9611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737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5" b="0" i="0">
                <a:solidFill>
                  <a:schemeClr val="tx1"/>
                </a:solidFill>
                <a:latin typeface="Palatino Linotype"/>
                <a:cs typeface="Palatino Linotype"/>
              </a:defRPr>
            </a:lvl1pPr>
          </a:lstStyle>
          <a:p>
            <a:pPr marL="11206">
              <a:lnSpc>
                <a:spcPts val="781"/>
              </a:lnSpc>
            </a:pPr>
            <a:r>
              <a:rPr lang="en-GB" spc="13"/>
              <a:t>Chapter</a:t>
            </a:r>
            <a:r>
              <a:rPr lang="en-GB" spc="17"/>
              <a:t> 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5/30/2024</a:t>
            </a:fld>
            <a:endParaRPr lang="en-US"/>
          </a:p>
        </p:txBody>
      </p:sp>
      <p:sp>
        <p:nvSpPr>
          <p:cNvPr id="6" name="Holder 6"/>
          <p:cNvSpPr>
            <a:spLocks noGrp="1"/>
          </p:cNvSpPr>
          <p:nvPr>
            <p:ph type="sldNum" sz="quarter" idx="7"/>
          </p:nvPr>
        </p:nvSpPr>
        <p:spPr/>
        <p:txBody>
          <a:bodyPr lIns="0" tIns="0" rIns="0" bIns="0"/>
          <a:lstStyle>
            <a:lvl1pPr>
              <a:defRPr sz="705" b="0" i="0">
                <a:solidFill>
                  <a:schemeClr val="tx1"/>
                </a:solidFill>
                <a:latin typeface="Palatino Linotype"/>
                <a:cs typeface="Palatino Linotype"/>
              </a:defRPr>
            </a:lvl1pPr>
          </a:lstStyle>
          <a:p>
            <a:pPr marL="33619">
              <a:lnSpc>
                <a:spcPts val="781"/>
              </a:lnSpc>
            </a:pPr>
            <a:fld id="{81D60167-4931-47E6-BA6A-407CBD079E47}" type="slidenum">
              <a:rPr lang="en-GB" spc="17" smtClean="0"/>
              <a:pPr marL="33619">
                <a:lnSpc>
                  <a:spcPts val="781"/>
                </a:lnSpc>
              </a:pPr>
              <a:t>‹#›</a:t>
            </a:fld>
            <a:endParaRPr lang="en-GB" spc="17"/>
          </a:p>
        </p:txBody>
      </p:sp>
      <p:sp>
        <p:nvSpPr>
          <p:cNvPr id="7" name="Title 6">
            <a:extLst>
              <a:ext uri="{FF2B5EF4-FFF2-40B4-BE49-F238E27FC236}">
                <a16:creationId xmlns:a16="http://schemas.microsoft.com/office/drawing/2014/main" id="{09FFF2BA-1741-4942-9558-45AC740C3F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4062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Date Placeholder 2"/>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5/30/2024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eaLnBrk="1" latinLnBrk="0" hangingPunct="1"/>
            <a:fld id="{F0C94032-CD4C-4C25-B0C2-CEC720522D92}" type="slidenum">
              <a:rPr kumimoji="0" lang="en-US" smtClean="0"/>
              <a:pPr eaLnBrk="1" latinLnBrk="0" hangingPunct="1"/>
              <a:t>‹#›</a:t>
            </a:fld>
            <a:endParaRPr kumimoji="0" lang="en-US">
              <a:solidFill>
                <a:srgbClr val="FFFFFF"/>
              </a:solidFill>
            </a:endParaRPr>
          </a:p>
        </p:txBody>
      </p:sp>
    </p:spTree>
    <p:extLst>
      <p:ext uri="{BB962C8B-B14F-4D97-AF65-F5344CB8AC3E}">
        <p14:creationId xmlns:p14="http://schemas.microsoft.com/office/powerpoint/2010/main" val="15417429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6"/>
        <p:cNvGrpSpPr/>
        <p:nvPr/>
      </p:nvGrpSpPr>
      <p:grpSpPr>
        <a:xfrm>
          <a:off x="0" y="0"/>
          <a:ext cx="0" cy="0"/>
          <a:chOff x="0" y="0"/>
          <a:chExt cx="0" cy="0"/>
        </a:xfrm>
      </p:grpSpPr>
      <p:sp>
        <p:nvSpPr>
          <p:cNvPr id="18" name="Shape 18"/>
          <p:cNvSpPr txBox="1">
            <a:spLocks noGrp="1"/>
          </p:cNvSpPr>
          <p:nvPr>
            <p:ph type="body" idx="1"/>
          </p:nvPr>
        </p:nvSpPr>
        <p:spPr>
          <a:xfrm>
            <a:off x="711200" y="1536634"/>
            <a:ext cx="11065200" cy="4229167"/>
          </a:xfrm>
          <a:prstGeom prst="rect">
            <a:avLst/>
          </a:prstGeom>
        </p:spPr>
        <p:txBody>
          <a:bodyPr lIns="91425" tIns="91425" rIns="91425" bIns="91425" anchor="t" anchorCtr="0"/>
          <a:lstStyle>
            <a:lvl1pPr lvl="0">
              <a:spcBef>
                <a:spcPts val="0"/>
              </a:spcBef>
              <a:defRPr>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marL="457189" marR="0" lvl="0" indent="-457189" algn="l" defTabSz="609585" rtl="0" eaLnBrk="1" fontAlgn="auto" latinLnBrk="0" hangingPunct="1">
              <a:lnSpc>
                <a:spcPct val="100000"/>
              </a:lnSpc>
              <a:spcBef>
                <a:spcPts val="0"/>
              </a:spcBef>
              <a:spcAft>
                <a:spcPts val="0"/>
              </a:spcAft>
              <a:buClrTx/>
              <a:buSzTx/>
              <a:buFont typeface="Arial"/>
              <a:buNone/>
              <a:tabLst/>
              <a:defRPr/>
            </a:pPr>
            <a:endParaRPr/>
          </a:p>
        </p:txBody>
      </p:sp>
      <p:sp>
        <p:nvSpPr>
          <p:cNvPr id="4" name="Title 1"/>
          <p:cNvSpPr>
            <a:spLocks noGrp="1"/>
          </p:cNvSpPr>
          <p:nvPr>
            <p:ph type="title"/>
          </p:nvPr>
        </p:nvSpPr>
        <p:spPr>
          <a:xfrm>
            <a:off x="609600" y="787313"/>
            <a:ext cx="10972800" cy="508088"/>
          </a:xfrm>
        </p:spPr>
        <p:txBody>
          <a:bodyPr/>
          <a:lstStyle>
            <a:lvl1pPr>
              <a:defRPr sz="4267" b="1" i="0">
                <a:latin typeface="Roboto Condensed" panose="02000000000000000000" pitchFamily="2" charset="0"/>
                <a:ea typeface="Roboto Condensed" panose="02000000000000000000" pitchFamily="2" charset="0"/>
                <a:cs typeface="Lato" charset="0"/>
              </a:defRPr>
            </a:lvl1pPr>
          </a:lstStyle>
          <a:p>
            <a:r>
              <a:rPr lang="en-US"/>
              <a:t>Click to edit Master title style</a:t>
            </a:r>
          </a:p>
        </p:txBody>
      </p:sp>
      <p:cxnSp>
        <p:nvCxnSpPr>
          <p:cNvPr id="5" name="Straight Connector 4"/>
          <p:cNvCxnSpPr/>
          <p:nvPr userDrawn="1"/>
        </p:nvCxnSpPr>
        <p:spPr>
          <a:xfrm>
            <a:off x="711200" y="1295400"/>
            <a:ext cx="10871200" cy="0"/>
          </a:xfrm>
          <a:prstGeom prst="line">
            <a:avLst/>
          </a:prstGeom>
          <a:ln w="9525">
            <a:solidFill>
              <a:srgbClr val="246B8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45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600202"/>
            <a:ext cx="7416800" cy="4267199"/>
          </a:xfrm>
          <a:prstGeom prst="rect">
            <a:avLst/>
          </a:prstGeom>
        </p:spPr>
        <p:txBody>
          <a:bodyPr/>
          <a:lstStyle>
            <a:lvl1pPr marL="0" indent="0">
              <a:buNone/>
              <a:defRPr/>
            </a:lvl1pPr>
            <a:lvl2pPr marL="990575" indent="-380990">
              <a:buFont typeface="Arial"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0"/>
          </p:nvPr>
        </p:nvSpPr>
        <p:spPr>
          <a:xfrm>
            <a:off x="8940800" y="482600"/>
            <a:ext cx="2844800" cy="4978400"/>
          </a:xfrm>
          <a:prstGeom prst="rect">
            <a:avLst/>
          </a:prstGeom>
          <a:ln>
            <a:noFill/>
          </a:ln>
        </p:spPr>
        <p:txBody>
          <a:bodyPr/>
          <a:lstStyle>
            <a:lvl1pPr marL="0" indent="0">
              <a:buNone/>
              <a:defRPr>
                <a:solidFill>
                  <a:schemeClr val="bg1"/>
                </a:solidFill>
              </a:defRPr>
            </a:lvl1pPr>
          </a:lstStyle>
          <a:p>
            <a:pPr lvl="0"/>
            <a:r>
              <a:rPr lang="en-US"/>
              <a:t>Click to edit Master text styles</a:t>
            </a:r>
          </a:p>
        </p:txBody>
      </p:sp>
      <p:sp>
        <p:nvSpPr>
          <p:cNvPr id="5" name="Title 1"/>
          <p:cNvSpPr>
            <a:spLocks noGrp="1"/>
          </p:cNvSpPr>
          <p:nvPr>
            <p:ph type="title"/>
          </p:nvPr>
        </p:nvSpPr>
        <p:spPr>
          <a:xfrm>
            <a:off x="609600" y="787313"/>
            <a:ext cx="10972800" cy="508088"/>
          </a:xfrm>
        </p:spPr>
        <p:txBody>
          <a:bodyPr/>
          <a:lstStyle>
            <a:lvl1pPr>
              <a:defRPr sz="4267" b="1" i="0">
                <a:latin typeface="Roboto Condensed" panose="02000000000000000000" pitchFamily="2" charset="0"/>
                <a:ea typeface="Roboto Condensed" panose="02000000000000000000" pitchFamily="2" charset="0"/>
                <a:cs typeface="Lato" charset="0"/>
              </a:defRPr>
            </a:lvl1pPr>
          </a:lstStyle>
          <a:p>
            <a:r>
              <a:rPr lang="en-US"/>
              <a:t>Click to edit Master title style</a:t>
            </a:r>
          </a:p>
        </p:txBody>
      </p:sp>
      <p:cxnSp>
        <p:nvCxnSpPr>
          <p:cNvPr id="6" name="Straight Connector 5"/>
          <p:cNvCxnSpPr/>
          <p:nvPr userDrawn="1"/>
        </p:nvCxnSpPr>
        <p:spPr>
          <a:xfrm>
            <a:off x="711200" y="1295400"/>
            <a:ext cx="7823200" cy="0"/>
          </a:xfrm>
          <a:prstGeom prst="line">
            <a:avLst/>
          </a:prstGeom>
          <a:ln w="9525">
            <a:solidFill>
              <a:srgbClr val="246B8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27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609600" y="787313"/>
            <a:ext cx="10972800" cy="508088"/>
          </a:xfrm>
        </p:spPr>
        <p:txBody>
          <a:bodyPr/>
          <a:lstStyle>
            <a:lvl1pPr>
              <a:defRPr sz="4267" b="1" i="0">
                <a:latin typeface="Roboto Condensed" panose="02000000000000000000" pitchFamily="2" charset="0"/>
                <a:ea typeface="Roboto Condensed" panose="02000000000000000000" pitchFamily="2" charset="0"/>
                <a:cs typeface="Lato" charset="0"/>
              </a:defRPr>
            </a:lvl1pPr>
          </a:lstStyle>
          <a:p>
            <a:r>
              <a:rPr lang="en-US"/>
              <a:t>Click to edit Master title style</a:t>
            </a:r>
          </a:p>
        </p:txBody>
      </p:sp>
      <p:cxnSp>
        <p:nvCxnSpPr>
          <p:cNvPr id="6" name="Straight Connector 5"/>
          <p:cNvCxnSpPr/>
          <p:nvPr userDrawn="1"/>
        </p:nvCxnSpPr>
        <p:spPr>
          <a:xfrm>
            <a:off x="711200" y="1295400"/>
            <a:ext cx="10871200" cy="0"/>
          </a:xfrm>
          <a:prstGeom prst="line">
            <a:avLst/>
          </a:prstGeom>
          <a:ln w="9525">
            <a:solidFill>
              <a:srgbClr val="246B8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893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787313"/>
            <a:ext cx="10972800" cy="508088"/>
          </a:xfrm>
        </p:spPr>
        <p:txBody>
          <a:bodyPr/>
          <a:lstStyle>
            <a:lvl1pPr>
              <a:defRPr sz="4267" b="1" i="0">
                <a:latin typeface="Roboto Condensed" panose="02000000000000000000" pitchFamily="2" charset="0"/>
                <a:ea typeface="Roboto Condensed" panose="02000000000000000000" pitchFamily="2" charset="0"/>
                <a:cs typeface="Lato" charset="0"/>
              </a:defRPr>
            </a:lvl1pPr>
          </a:lstStyle>
          <a:p>
            <a:r>
              <a:rPr lang="en-US"/>
              <a:t>Click to edit Master title style</a:t>
            </a:r>
          </a:p>
        </p:txBody>
      </p:sp>
      <p:cxnSp>
        <p:nvCxnSpPr>
          <p:cNvPr id="4" name="Straight Connector 3"/>
          <p:cNvCxnSpPr/>
          <p:nvPr userDrawn="1"/>
        </p:nvCxnSpPr>
        <p:spPr>
          <a:xfrm>
            <a:off x="711200" y="1295400"/>
            <a:ext cx="10871200" cy="0"/>
          </a:xfrm>
          <a:prstGeom prst="line">
            <a:avLst/>
          </a:prstGeom>
          <a:ln w="9525">
            <a:solidFill>
              <a:srgbClr val="246B8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93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892495"/>
            <a:ext cx="10972800" cy="525144"/>
          </a:xfrm>
        </p:spPr>
        <p:txBody>
          <a:bodyPr/>
          <a:lstStyle/>
          <a:p>
            <a:r>
              <a:rPr lang="en-US"/>
              <a:t>Click to edit Master title style</a:t>
            </a:r>
            <a:endParaRPr lang="en-GB"/>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B50C1A-9243-444D-AB1B-FC9A23C4B000}" type="slidenum">
              <a:rPr lang="en-US"/>
              <a:pPr>
                <a:defRPr/>
              </a:pPr>
              <a:t>‹#›</a:t>
            </a:fld>
            <a:endParaRPr lang="en-US"/>
          </a:p>
        </p:txBody>
      </p:sp>
    </p:spTree>
    <p:extLst>
      <p:ext uri="{BB962C8B-B14F-4D97-AF65-F5344CB8AC3E}">
        <p14:creationId xmlns:p14="http://schemas.microsoft.com/office/powerpoint/2010/main" val="44566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892495"/>
            <a:ext cx="10972800" cy="525144"/>
          </a:xfrm>
        </p:spPr>
        <p:txBody>
          <a:bodyPr/>
          <a:lstStyle/>
          <a:p>
            <a:r>
              <a:rPr lang="en-US"/>
              <a:t>Click to edit Master title style</a:t>
            </a:r>
            <a:endParaRPr lang="en-GB"/>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600201"/>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97600" y="3938590"/>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4C46D112-1B0C-D845-AE37-4CE679B991CD}" type="slidenum">
              <a:rPr lang="en-US"/>
              <a:pPr>
                <a:defRPr/>
              </a:pPr>
              <a:t>‹#›</a:t>
            </a:fld>
            <a:endParaRPr lang="en-US"/>
          </a:p>
        </p:txBody>
      </p:sp>
    </p:spTree>
    <p:extLst>
      <p:ext uri="{BB962C8B-B14F-4D97-AF65-F5344CB8AC3E}">
        <p14:creationId xmlns:p14="http://schemas.microsoft.com/office/powerpoint/2010/main" val="341370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892495"/>
            <a:ext cx="10972800" cy="525144"/>
          </a:xfrm>
        </p:spPr>
        <p:txBody>
          <a:bodyPr/>
          <a:lstStyle/>
          <a:p>
            <a:r>
              <a:rPr lang="en-US"/>
              <a:t>Click to edit Master title style</a:t>
            </a:r>
            <a:endParaRPr lang="en-GB"/>
          </a:p>
        </p:txBody>
      </p:sp>
      <p:sp>
        <p:nvSpPr>
          <p:cNvPr id="3" name="Text Placeholder 2"/>
          <p:cNvSpPr>
            <a:spLocks noGrp="1"/>
          </p:cNvSpPr>
          <p:nvPr>
            <p:ph type="body" sz="half" idx="1"/>
          </p:nvPr>
        </p:nvSpPr>
        <p:spPr>
          <a:xfrm>
            <a:off x="609600" y="1600201"/>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09600" y="3938590"/>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C8BD8B82-D24C-0E41-824E-0329D5775A32}" type="slidenum">
              <a:rPr lang="en-US"/>
              <a:pPr>
                <a:defRPr/>
              </a:pPr>
              <a:t>‹#›</a:t>
            </a:fld>
            <a:endParaRPr lang="en-US"/>
          </a:p>
        </p:txBody>
      </p:sp>
    </p:spTree>
    <p:extLst>
      <p:ext uri="{BB962C8B-B14F-4D97-AF65-F5344CB8AC3E}">
        <p14:creationId xmlns:p14="http://schemas.microsoft.com/office/powerpoint/2010/main" val="310200163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57D801-6929-6C4F-A35F-138237962421}"/>
              </a:ext>
            </a:extLst>
          </p:cNvPr>
          <p:cNvSpPr/>
          <p:nvPr userDrawn="1"/>
        </p:nvSpPr>
        <p:spPr>
          <a:xfrm>
            <a:off x="12391" y="-30867"/>
            <a:ext cx="12167219" cy="208667"/>
          </a:xfrm>
          <a:prstGeom prst="rect">
            <a:avLst/>
          </a:prstGeom>
          <a:gradFill flip="none" rotWithShape="1">
            <a:gsLst>
              <a:gs pos="0">
                <a:srgbClr val="EB912E"/>
              </a:gs>
              <a:gs pos="49000">
                <a:srgbClr val="E15F2D"/>
              </a:gs>
              <a:gs pos="100000">
                <a:srgbClr val="DD4939"/>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D22CA1F0-26F2-4741-BE33-0E57405774B9}"/>
              </a:ext>
            </a:extLst>
          </p:cNvPr>
          <p:cNvSpPr/>
          <p:nvPr userDrawn="1"/>
        </p:nvSpPr>
        <p:spPr>
          <a:xfrm>
            <a:off x="0" y="5586713"/>
            <a:ext cx="12167219" cy="1271288"/>
          </a:xfrm>
          <a:prstGeom prst="rect">
            <a:avLst/>
          </a:prstGeom>
          <a:gradFill flip="none" rotWithShape="1">
            <a:gsLst>
              <a:gs pos="0">
                <a:srgbClr val="EB912E"/>
              </a:gs>
              <a:gs pos="49000">
                <a:srgbClr val="E15F2D"/>
              </a:gs>
              <a:gs pos="100000">
                <a:srgbClr val="DD4939"/>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52F7AF65-EAF1-AD47-B704-1C1CB705C1BE}"/>
              </a:ext>
            </a:extLst>
          </p:cNvPr>
          <p:cNvPicPr>
            <a:picLocks noChangeAspect="1"/>
          </p:cNvPicPr>
          <p:nvPr userDrawn="1"/>
        </p:nvPicPr>
        <p:blipFill>
          <a:blip r:embed="rId36"/>
          <a:stretch>
            <a:fillRect/>
          </a:stretch>
        </p:blipFill>
        <p:spPr>
          <a:xfrm>
            <a:off x="540152" y="5696671"/>
            <a:ext cx="1990845" cy="945652"/>
          </a:xfrm>
          <a:prstGeom prst="rect">
            <a:avLst/>
          </a:prstGeom>
        </p:spPr>
      </p:pic>
      <p:sp>
        <p:nvSpPr>
          <p:cNvPr id="2" name="Title Placeholder 1"/>
          <p:cNvSpPr>
            <a:spLocks noGrp="1"/>
          </p:cNvSpPr>
          <p:nvPr>
            <p:ph type="title"/>
          </p:nvPr>
        </p:nvSpPr>
        <p:spPr>
          <a:xfrm>
            <a:off x="609600" y="668657"/>
            <a:ext cx="10972800" cy="525144"/>
          </a:xfrm>
          <a:prstGeom prst="rect">
            <a:avLst/>
          </a:prstGeom>
          <a:ln w="19050">
            <a:noFill/>
          </a:ln>
        </p:spPr>
        <p:txBody>
          <a:bodyPr vert="horz" wrap="square" lIns="91440" tIns="45720" rIns="91440" bIns="45720" rtlCol="0" anchor="b" anchorCtr="0">
            <a:spAutoFit/>
          </a:bodyPr>
          <a:lstStyle/>
          <a:p>
            <a:r>
              <a:rPr lang="en-US"/>
              <a:t>Click to edit Master title style</a:t>
            </a:r>
          </a:p>
        </p:txBody>
      </p:sp>
      <p:sp>
        <p:nvSpPr>
          <p:cNvPr id="3" name="Text Placeholder 2"/>
          <p:cNvSpPr>
            <a:spLocks noGrp="1"/>
          </p:cNvSpPr>
          <p:nvPr>
            <p:ph type="body" idx="1"/>
          </p:nvPr>
        </p:nvSpPr>
        <p:spPr>
          <a:xfrm>
            <a:off x="711200" y="1600203"/>
            <a:ext cx="10871200" cy="39360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711200" y="1295400"/>
            <a:ext cx="10871200" cy="0"/>
          </a:xfrm>
          <a:prstGeom prst="line">
            <a:avLst/>
          </a:prstGeom>
          <a:ln w="9525">
            <a:solidFill>
              <a:srgbClr val="2980BD"/>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3367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09585" rtl="0" eaLnBrk="1" latinLnBrk="0" hangingPunct="1">
        <a:lnSpc>
          <a:spcPts val="2933"/>
        </a:lnSpc>
        <a:spcBef>
          <a:spcPct val="0"/>
        </a:spcBef>
        <a:buNone/>
        <a:defRPr sz="4800" b="1" i="0" kern="1200" cap="all" baseline="0">
          <a:ln>
            <a:noFill/>
          </a:ln>
          <a:solidFill>
            <a:srgbClr val="C96B3D"/>
          </a:solidFill>
          <a:latin typeface="Roboto Condensed" panose="02000000000000000000" pitchFamily="2" charset="0"/>
          <a:ea typeface="Roboto Condensed" panose="02000000000000000000" pitchFamily="2" charset="0"/>
          <a:cs typeface="Lato" charset="0"/>
        </a:defRPr>
      </a:lvl1pPr>
    </p:titleStyle>
    <p:bodyStyle>
      <a:lvl1pPr marL="457189" indent="-457189" algn="l" defTabSz="609585" rtl="0" eaLnBrk="1" latinLnBrk="0" hangingPunct="1">
        <a:spcBef>
          <a:spcPct val="20000"/>
        </a:spcBef>
        <a:buFont typeface="Arial"/>
        <a:buChar char="•"/>
        <a:defRPr sz="2400" kern="120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defRPr>
      </a:lvl1pPr>
      <a:lvl2pPr marL="990575" indent="-380990" algn="l" defTabSz="609585" rtl="0" eaLnBrk="1" latinLnBrk="0" hangingPunct="1">
        <a:spcBef>
          <a:spcPct val="20000"/>
        </a:spcBef>
        <a:buFont typeface="Arial"/>
        <a:buChar char="–"/>
        <a:defRPr sz="2133" kern="120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defRPr>
      </a:lvl2pPr>
      <a:lvl3pPr marL="1523962" indent="-304792" algn="l" defTabSz="609585" rtl="0" eaLnBrk="1" latinLnBrk="0" hangingPunct="1">
        <a:spcBef>
          <a:spcPct val="20000"/>
        </a:spcBef>
        <a:buFont typeface="Arial"/>
        <a:buChar char="•"/>
        <a:defRPr sz="1867" kern="120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defRPr>
      </a:lvl3pPr>
      <a:lvl4pPr marL="2133547" indent="-304792" algn="l" defTabSz="609585" rtl="0" eaLnBrk="1" latinLnBrk="0" hangingPunct="1">
        <a:spcBef>
          <a:spcPct val="20000"/>
        </a:spcBef>
        <a:buFont typeface="Arial"/>
        <a:buChar char="–"/>
        <a:defRPr sz="1600" kern="120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defRPr>
      </a:lvl4pPr>
      <a:lvl5pPr marL="2743131" indent="-304792" algn="l" defTabSz="609585" rtl="0" eaLnBrk="1" latinLnBrk="0" hangingPunct="1">
        <a:spcBef>
          <a:spcPct val="20000"/>
        </a:spcBef>
        <a:buFont typeface="Arial"/>
        <a:buChar char="»"/>
        <a:defRPr sz="1600" kern="120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w4j1H2nez5k" TargetMode="External"/><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basel.barakat@sunderland.ac.u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publicdomainpictures.net/view-image.php?image=47222&amp;picture=&amp;jazyk=JP" TargetMode="External"/><Relationship Id="rId2" Type="http://schemas.openxmlformats.org/officeDocument/2006/relationships/image" Target="../media/image30.jpeg"/><Relationship Id="rId1" Type="http://schemas.openxmlformats.org/officeDocument/2006/relationships/slideLayout" Target="../slideLayouts/slideLayout3.xml"/><Relationship Id="rId5" Type="http://schemas.openxmlformats.org/officeDocument/2006/relationships/hyperlink" Target="https://askleo.com/why_am_i_getting_spam_from_myself/" TargetMode="Externa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geeksforgeeks.org/understanding-logistic-regression/" TargetMode="External"/><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pxhere.com/da/photo/1257077" TargetMode="External"/><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sefiks.com/2017/11/19/how-random-forests-can-keep-you-from-decision-tree/" TargetMode="Externa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evopedia.org/confusion-matrix" TargetMode="External"/><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hyperlink" Target="https://devopedia.org/confusion-matrix"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s.google.com/machine-learning/crash-course/classification/roc-and-auc"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ultralytics/ultralytics" TargetMode="External"/><Relationship Id="rId3" Type="http://schemas.openxmlformats.org/officeDocument/2006/relationships/diagramLayout" Target="../diagrams/layout7.xml"/><Relationship Id="rId7" Type="http://schemas.openxmlformats.org/officeDocument/2006/relationships/image" Target="../media/image62.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www.reuters.com/article/us-amazon-com-jobs-automation-insight-idUSKCN1MK08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hyperlink" Target="https://www.nbcnews.com/tech/tech-news/self-driving-uber-car-hit-killed-woman-did-not-recognize-n1079281"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68400" y="1065903"/>
            <a:ext cx="9855200" cy="3620397"/>
          </a:xfrm>
        </p:spPr>
        <p:txBody>
          <a:bodyPr vert="horz" lIns="121920" tIns="60960" rIns="121920" bIns="60960" rtlCol="0" anchor="t">
            <a:noAutofit/>
          </a:bodyPr>
          <a:lstStyle/>
          <a:p>
            <a:r>
              <a:rPr lang="en-US" sz="6600" dirty="0">
                <a:latin typeface="Roboto Condensed"/>
                <a:ea typeface="Gotham Book" charset="0"/>
              </a:rPr>
              <a:t>Introduction to </a:t>
            </a:r>
          </a:p>
          <a:p>
            <a:r>
              <a:rPr lang="en-US" sz="6600" dirty="0">
                <a:latin typeface="Roboto Condensed"/>
                <a:ea typeface="Gotham Book" charset="0"/>
              </a:rPr>
              <a:t>Artificial Intelligence and Machine learning </a:t>
            </a:r>
          </a:p>
        </p:txBody>
      </p:sp>
      <p:sp>
        <p:nvSpPr>
          <p:cNvPr id="4" name="TextBox 3">
            <a:extLst>
              <a:ext uri="{FF2B5EF4-FFF2-40B4-BE49-F238E27FC236}">
                <a16:creationId xmlns:a16="http://schemas.microsoft.com/office/drawing/2014/main" id="{2A502BEE-BC0D-4C4E-BDFF-98AF4633378B}"/>
              </a:ext>
            </a:extLst>
          </p:cNvPr>
          <p:cNvSpPr txBox="1"/>
          <p:nvPr/>
        </p:nvSpPr>
        <p:spPr>
          <a:xfrm>
            <a:off x="1" y="5794189"/>
            <a:ext cx="4272323" cy="1200329"/>
          </a:xfrm>
          <a:prstGeom prst="rect">
            <a:avLst/>
          </a:prstGeom>
          <a:noFill/>
        </p:spPr>
        <p:txBody>
          <a:bodyPr wrap="none" rtlCol="0">
            <a:spAutoFit/>
          </a:bodyPr>
          <a:lstStyle/>
          <a:p>
            <a:pPr defTabSz="609585"/>
            <a:r>
              <a:rPr lang="en-GB" sz="2400" b="1">
                <a:solidFill>
                  <a:prstClr val="white"/>
                </a:solidFill>
                <a:latin typeface="Roboto Condensed" panose="020B0604020202020204" pitchFamily="2" charset="0"/>
                <a:ea typeface="Roboto Condensed" panose="020B0604020202020204" pitchFamily="2" charset="0"/>
              </a:rPr>
              <a:t>Dr Basel Barakat</a:t>
            </a:r>
          </a:p>
          <a:p>
            <a:pPr defTabSz="609585"/>
            <a:r>
              <a:rPr lang="en-GB" sz="2400">
                <a:solidFill>
                  <a:prstClr val="white"/>
                </a:solidFill>
                <a:latin typeface="Calibri"/>
              </a:rPr>
              <a:t>basel.barakat@sunderland.ac.uk</a:t>
            </a:r>
          </a:p>
          <a:p>
            <a:pPr defTabSz="609585"/>
            <a:endParaRPr lang="en-GB" sz="2400">
              <a:solidFill>
                <a:prstClr val="black"/>
              </a:solidFill>
              <a:latin typeface="Calibri"/>
            </a:endParaRPr>
          </a:p>
        </p:txBody>
      </p:sp>
    </p:spTree>
    <p:extLst>
      <p:ext uri="{BB962C8B-B14F-4D97-AF65-F5344CB8AC3E}">
        <p14:creationId xmlns:p14="http://schemas.microsoft.com/office/powerpoint/2010/main" val="180250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15413" y="1419532"/>
            <a:ext cx="10766987" cy="3674654"/>
          </a:xfrm>
          <a:prstGeom prst="rect">
            <a:avLst/>
          </a:prstGeom>
        </p:spPr>
        <p:txBody>
          <a:bodyPr vert="horz" wrap="square" lIns="0" tIns="12885" rIns="0" bIns="0" rtlCol="0">
            <a:spAutoFit/>
          </a:bodyPr>
          <a:lstStyle/>
          <a:p>
            <a:pPr marL="11206" defTabSz="609585">
              <a:spcBef>
                <a:spcPts val="100"/>
              </a:spcBef>
            </a:pPr>
            <a:r>
              <a:rPr sz="2400" spc="53">
                <a:solidFill>
                  <a:prstClr val="black"/>
                </a:solidFill>
                <a:latin typeface="Arial" panose="020B0604020202020204" pitchFamily="34" charset="0"/>
                <a:cs typeface="Arial" panose="020B0604020202020204" pitchFamily="34" charset="0"/>
              </a:rPr>
              <a:t>A</a:t>
            </a:r>
            <a:r>
              <a:rPr sz="2400" spc="9">
                <a:solidFill>
                  <a:prstClr val="black"/>
                </a:solidFill>
                <a:latin typeface="Arial" panose="020B0604020202020204" pitchFamily="34" charset="0"/>
                <a:cs typeface="Arial" panose="020B0604020202020204" pitchFamily="34" charset="0"/>
              </a:rPr>
              <a:t> </a:t>
            </a:r>
            <a:r>
              <a:rPr sz="2400" spc="-97">
                <a:solidFill>
                  <a:prstClr val="black"/>
                </a:solidFill>
                <a:latin typeface="Arial" panose="020B0604020202020204" pitchFamily="34" charset="0"/>
                <a:cs typeface="Arial" panose="020B0604020202020204" pitchFamily="34" charset="0"/>
              </a:rPr>
              <a:t>strategy</a:t>
            </a:r>
            <a:r>
              <a:rPr sz="2400" spc="-4">
                <a:solidFill>
                  <a:prstClr val="black"/>
                </a:solidFill>
                <a:latin typeface="Arial" panose="020B0604020202020204" pitchFamily="34" charset="0"/>
                <a:cs typeface="Arial" panose="020B0604020202020204" pitchFamily="34" charset="0"/>
              </a:rPr>
              <a:t> </a:t>
            </a:r>
            <a:r>
              <a:rPr sz="2400" spc="-84">
                <a:solidFill>
                  <a:prstClr val="black"/>
                </a:solidFill>
                <a:latin typeface="Arial" panose="020B0604020202020204" pitchFamily="34" charset="0"/>
                <a:cs typeface="Arial" panose="020B0604020202020204" pitchFamily="34" charset="0"/>
              </a:rPr>
              <a:t>is</a:t>
            </a:r>
            <a:r>
              <a:rPr sz="2400" spc="9">
                <a:solidFill>
                  <a:prstClr val="black"/>
                </a:solidFill>
                <a:latin typeface="Arial" panose="020B0604020202020204" pitchFamily="34" charset="0"/>
                <a:cs typeface="Arial" panose="020B0604020202020204" pitchFamily="34" charset="0"/>
              </a:rPr>
              <a:t> </a:t>
            </a:r>
            <a:r>
              <a:rPr sz="2400" spc="-124">
                <a:solidFill>
                  <a:prstClr val="black"/>
                </a:solidFill>
                <a:latin typeface="Arial" panose="020B0604020202020204" pitchFamily="34" charset="0"/>
                <a:cs typeface="Arial" panose="020B0604020202020204" pitchFamily="34" charset="0"/>
              </a:rPr>
              <a:t>defined</a:t>
            </a:r>
            <a:r>
              <a:rPr sz="2400" spc="13">
                <a:solidFill>
                  <a:prstClr val="black"/>
                </a:solidFill>
                <a:latin typeface="Arial" panose="020B0604020202020204" pitchFamily="34" charset="0"/>
                <a:cs typeface="Arial" panose="020B0604020202020204" pitchFamily="34" charset="0"/>
              </a:rPr>
              <a:t> </a:t>
            </a:r>
            <a:r>
              <a:rPr sz="2400" spc="-141">
                <a:solidFill>
                  <a:prstClr val="black"/>
                </a:solidFill>
                <a:latin typeface="Arial" panose="020B0604020202020204" pitchFamily="34" charset="0"/>
                <a:cs typeface="Arial" panose="020B0604020202020204" pitchFamily="34" charset="0"/>
              </a:rPr>
              <a:t>by</a:t>
            </a:r>
            <a:r>
              <a:rPr sz="2400" spc="9">
                <a:solidFill>
                  <a:prstClr val="black"/>
                </a:solidFill>
                <a:latin typeface="Arial" panose="020B0604020202020204" pitchFamily="34" charset="0"/>
                <a:cs typeface="Arial" panose="020B0604020202020204" pitchFamily="34" charset="0"/>
              </a:rPr>
              <a:t> </a:t>
            </a:r>
            <a:r>
              <a:rPr sz="2400" spc="-84">
                <a:solidFill>
                  <a:prstClr val="black"/>
                </a:solidFill>
                <a:latin typeface="Arial" panose="020B0604020202020204" pitchFamily="34" charset="0"/>
                <a:cs typeface="Arial" panose="020B0604020202020204" pitchFamily="34" charset="0"/>
              </a:rPr>
              <a:t>picking</a:t>
            </a:r>
            <a:r>
              <a:rPr sz="2400" spc="23">
                <a:solidFill>
                  <a:prstClr val="black"/>
                </a:solidFill>
                <a:latin typeface="Arial" panose="020B0604020202020204" pitchFamily="34" charset="0"/>
                <a:cs typeface="Arial" panose="020B0604020202020204" pitchFamily="34" charset="0"/>
              </a:rPr>
              <a:t> </a:t>
            </a:r>
            <a:r>
              <a:rPr sz="2400" spc="-111">
                <a:solidFill>
                  <a:prstClr val="black"/>
                </a:solidFill>
                <a:latin typeface="Arial" panose="020B0604020202020204" pitchFamily="34" charset="0"/>
                <a:cs typeface="Arial" panose="020B0604020202020204" pitchFamily="34" charset="0"/>
              </a:rPr>
              <a:t>the</a:t>
            </a:r>
            <a:r>
              <a:rPr sz="2400" spc="9">
                <a:solidFill>
                  <a:prstClr val="black"/>
                </a:solidFill>
                <a:latin typeface="Arial" panose="020B0604020202020204" pitchFamily="34" charset="0"/>
                <a:cs typeface="Arial" panose="020B0604020202020204" pitchFamily="34" charset="0"/>
              </a:rPr>
              <a:t> </a:t>
            </a:r>
            <a:r>
              <a:rPr sz="2400" spc="61">
                <a:solidFill>
                  <a:srgbClr val="FF0000"/>
                </a:solidFill>
                <a:latin typeface="Arial" panose="020B0604020202020204" pitchFamily="34" charset="0"/>
                <a:cs typeface="Arial" panose="020B0604020202020204" pitchFamily="34" charset="0"/>
              </a:rPr>
              <a:t>order</a:t>
            </a:r>
            <a:r>
              <a:rPr sz="2400" spc="180">
                <a:solidFill>
                  <a:srgbClr val="FF0000"/>
                </a:solidFill>
                <a:latin typeface="Arial" panose="020B0604020202020204" pitchFamily="34" charset="0"/>
                <a:cs typeface="Arial" panose="020B0604020202020204" pitchFamily="34" charset="0"/>
              </a:rPr>
              <a:t> </a:t>
            </a:r>
            <a:r>
              <a:rPr sz="2400" spc="71">
                <a:solidFill>
                  <a:srgbClr val="FF0000"/>
                </a:solidFill>
                <a:latin typeface="Arial" panose="020B0604020202020204" pitchFamily="34" charset="0"/>
                <a:cs typeface="Arial" panose="020B0604020202020204" pitchFamily="34" charset="0"/>
              </a:rPr>
              <a:t>of</a:t>
            </a:r>
            <a:r>
              <a:rPr sz="2400" spc="185">
                <a:solidFill>
                  <a:srgbClr val="FF0000"/>
                </a:solidFill>
                <a:latin typeface="Arial" panose="020B0604020202020204" pitchFamily="34" charset="0"/>
                <a:cs typeface="Arial" panose="020B0604020202020204" pitchFamily="34" charset="0"/>
              </a:rPr>
              <a:t> </a:t>
            </a:r>
            <a:r>
              <a:rPr sz="2400" spc="84">
                <a:solidFill>
                  <a:srgbClr val="FF0000"/>
                </a:solidFill>
                <a:latin typeface="Arial" panose="020B0604020202020204" pitchFamily="34" charset="0"/>
                <a:cs typeface="Arial" panose="020B0604020202020204" pitchFamily="34" charset="0"/>
              </a:rPr>
              <a:t>node</a:t>
            </a:r>
            <a:r>
              <a:rPr sz="2400" spc="168">
                <a:solidFill>
                  <a:srgbClr val="FF0000"/>
                </a:solidFill>
                <a:latin typeface="Arial" panose="020B0604020202020204" pitchFamily="34" charset="0"/>
                <a:cs typeface="Arial" panose="020B0604020202020204" pitchFamily="34" charset="0"/>
              </a:rPr>
              <a:t> </a:t>
            </a:r>
            <a:r>
              <a:rPr sz="2400" spc="40">
                <a:solidFill>
                  <a:srgbClr val="FF0000"/>
                </a:solidFill>
                <a:latin typeface="Arial" panose="020B0604020202020204" pitchFamily="34" charset="0"/>
                <a:cs typeface="Arial" panose="020B0604020202020204" pitchFamily="34" charset="0"/>
              </a:rPr>
              <a:t>expansion</a:t>
            </a:r>
            <a:endParaRPr sz="2400">
              <a:solidFill>
                <a:srgbClr val="FF0000"/>
              </a:solidFill>
              <a:latin typeface="Arial" panose="020B0604020202020204" pitchFamily="34" charset="0"/>
              <a:cs typeface="Arial" panose="020B0604020202020204" pitchFamily="34" charset="0"/>
            </a:endParaRPr>
          </a:p>
          <a:p>
            <a:pPr marL="656684" marR="101416" indent="-645477" defTabSz="609585">
              <a:lnSpc>
                <a:spcPct val="101200"/>
              </a:lnSpc>
              <a:spcBef>
                <a:spcPts val="1351"/>
              </a:spcBef>
            </a:pPr>
            <a:endParaRPr lang="en-GB" sz="2400" spc="-92">
              <a:solidFill>
                <a:prstClr val="black"/>
              </a:solidFill>
              <a:latin typeface="Arial" panose="020B0604020202020204" pitchFamily="34" charset="0"/>
              <a:cs typeface="Arial" panose="020B0604020202020204" pitchFamily="34" charset="0"/>
            </a:endParaRPr>
          </a:p>
          <a:p>
            <a:pPr marL="656684" marR="101416" indent="-645477" defTabSz="609585">
              <a:lnSpc>
                <a:spcPct val="101200"/>
              </a:lnSpc>
              <a:spcBef>
                <a:spcPts val="1351"/>
              </a:spcBef>
            </a:pPr>
            <a:r>
              <a:rPr sz="2400" spc="-92">
                <a:solidFill>
                  <a:prstClr val="black"/>
                </a:solidFill>
                <a:latin typeface="Arial" panose="020B0604020202020204" pitchFamily="34" charset="0"/>
                <a:cs typeface="Arial" panose="020B0604020202020204" pitchFamily="34" charset="0"/>
              </a:rPr>
              <a:t>Strategies</a:t>
            </a:r>
            <a:r>
              <a:rPr sz="2400" spc="-4">
                <a:solidFill>
                  <a:prstClr val="black"/>
                </a:solidFill>
                <a:latin typeface="Arial" panose="020B0604020202020204" pitchFamily="34" charset="0"/>
                <a:cs typeface="Arial" panose="020B0604020202020204" pitchFamily="34" charset="0"/>
              </a:rPr>
              <a:t> </a:t>
            </a:r>
            <a:r>
              <a:rPr sz="2400" spc="-145">
                <a:solidFill>
                  <a:prstClr val="black"/>
                </a:solidFill>
                <a:latin typeface="Arial" panose="020B0604020202020204" pitchFamily="34" charset="0"/>
                <a:cs typeface="Arial" panose="020B0604020202020204" pitchFamily="34" charset="0"/>
              </a:rPr>
              <a:t>are</a:t>
            </a:r>
            <a:r>
              <a:rPr sz="2400" spc="-4">
                <a:solidFill>
                  <a:prstClr val="black"/>
                </a:solidFill>
                <a:latin typeface="Arial" panose="020B0604020202020204" pitchFamily="34" charset="0"/>
                <a:cs typeface="Arial" panose="020B0604020202020204" pitchFamily="34" charset="0"/>
              </a:rPr>
              <a:t> </a:t>
            </a:r>
            <a:r>
              <a:rPr sz="2400" b="1" spc="-111">
                <a:solidFill>
                  <a:srgbClr val="FF0000"/>
                </a:solidFill>
                <a:latin typeface="Arial" panose="020B0604020202020204" pitchFamily="34" charset="0"/>
                <a:cs typeface="Arial" panose="020B0604020202020204" pitchFamily="34" charset="0"/>
              </a:rPr>
              <a:t>evaluated</a:t>
            </a:r>
            <a:r>
              <a:rPr sz="2400" spc="-9">
                <a:solidFill>
                  <a:prstClr val="black"/>
                </a:solidFill>
                <a:latin typeface="Arial" panose="020B0604020202020204" pitchFamily="34" charset="0"/>
                <a:cs typeface="Arial" panose="020B0604020202020204" pitchFamily="34" charset="0"/>
              </a:rPr>
              <a:t> </a:t>
            </a:r>
            <a:r>
              <a:rPr sz="2400" spc="-105">
                <a:solidFill>
                  <a:prstClr val="black"/>
                </a:solidFill>
                <a:latin typeface="Arial" panose="020B0604020202020204" pitchFamily="34" charset="0"/>
                <a:cs typeface="Arial" panose="020B0604020202020204" pitchFamily="34" charset="0"/>
              </a:rPr>
              <a:t>along</a:t>
            </a:r>
            <a:r>
              <a:rPr sz="2400" spc="-9">
                <a:solidFill>
                  <a:prstClr val="black"/>
                </a:solidFill>
                <a:latin typeface="Arial" panose="020B0604020202020204" pitchFamily="34" charset="0"/>
                <a:cs typeface="Arial" panose="020B0604020202020204" pitchFamily="34" charset="0"/>
              </a:rPr>
              <a:t> </a:t>
            </a:r>
            <a:r>
              <a:rPr sz="2400" spc="-111">
                <a:solidFill>
                  <a:prstClr val="black"/>
                </a:solidFill>
                <a:latin typeface="Arial" panose="020B0604020202020204" pitchFamily="34" charset="0"/>
                <a:cs typeface="Arial" panose="020B0604020202020204" pitchFamily="34" charset="0"/>
              </a:rPr>
              <a:t>the</a:t>
            </a:r>
            <a:r>
              <a:rPr sz="2400" spc="17">
                <a:solidFill>
                  <a:prstClr val="black"/>
                </a:solidFill>
                <a:latin typeface="Arial" panose="020B0604020202020204" pitchFamily="34" charset="0"/>
                <a:cs typeface="Arial" panose="020B0604020202020204" pitchFamily="34" charset="0"/>
              </a:rPr>
              <a:t> </a:t>
            </a:r>
            <a:r>
              <a:rPr sz="2400" spc="-97">
                <a:solidFill>
                  <a:prstClr val="black"/>
                </a:solidFill>
                <a:latin typeface="Arial" panose="020B0604020202020204" pitchFamily="34" charset="0"/>
                <a:cs typeface="Arial" panose="020B0604020202020204" pitchFamily="34" charset="0"/>
              </a:rPr>
              <a:t>following</a:t>
            </a:r>
            <a:r>
              <a:rPr sz="2400" spc="27">
                <a:solidFill>
                  <a:prstClr val="black"/>
                </a:solidFill>
                <a:latin typeface="Arial" panose="020B0604020202020204" pitchFamily="34" charset="0"/>
                <a:cs typeface="Arial" panose="020B0604020202020204" pitchFamily="34" charset="0"/>
              </a:rPr>
              <a:t> </a:t>
            </a:r>
            <a:r>
              <a:rPr sz="2400" spc="-128">
                <a:solidFill>
                  <a:prstClr val="black"/>
                </a:solidFill>
                <a:latin typeface="Arial" panose="020B0604020202020204" pitchFamily="34" charset="0"/>
                <a:cs typeface="Arial" panose="020B0604020202020204" pitchFamily="34" charset="0"/>
              </a:rPr>
              <a:t>dimensions: </a:t>
            </a:r>
            <a:r>
              <a:rPr sz="2400" spc="-124">
                <a:solidFill>
                  <a:prstClr val="black"/>
                </a:solidFill>
                <a:latin typeface="Arial" panose="020B0604020202020204" pitchFamily="34" charset="0"/>
                <a:cs typeface="Arial" panose="020B0604020202020204" pitchFamily="34" charset="0"/>
              </a:rPr>
              <a:t> </a:t>
            </a:r>
            <a:endParaRPr lang="en-GB" sz="2400" spc="-124">
              <a:solidFill>
                <a:prstClr val="black"/>
              </a:solidFill>
              <a:latin typeface="Arial" panose="020B0604020202020204" pitchFamily="34" charset="0"/>
              <a:cs typeface="Arial" panose="020B0604020202020204" pitchFamily="34" charset="0"/>
            </a:endParaRPr>
          </a:p>
          <a:p>
            <a:pPr marL="1266268" marR="101416" lvl="1" indent="-645477" defTabSz="609585">
              <a:lnSpc>
                <a:spcPct val="101200"/>
              </a:lnSpc>
              <a:spcBef>
                <a:spcPts val="1351"/>
              </a:spcBef>
              <a:buFont typeface="Arial" panose="020B0604020202020204" pitchFamily="34" charset="0"/>
              <a:buChar char="•"/>
            </a:pPr>
            <a:r>
              <a:rPr lang="en-GB" sz="2400" spc="-119">
                <a:solidFill>
                  <a:srgbClr val="FF0000"/>
                </a:solidFill>
                <a:latin typeface="Arial" panose="020B0604020202020204" pitchFamily="34" charset="0"/>
                <a:cs typeface="Arial" panose="020B0604020202020204" pitchFamily="34" charset="0"/>
              </a:rPr>
              <a:t>Completeness  </a:t>
            </a:r>
            <a:r>
              <a:rPr sz="2400" spc="-119">
                <a:solidFill>
                  <a:prstClr val="black"/>
                </a:solidFill>
                <a:latin typeface="Arial" panose="020B0604020202020204" pitchFamily="34" charset="0"/>
                <a:cs typeface="Arial" panose="020B0604020202020204" pitchFamily="34" charset="0"/>
              </a:rPr>
              <a:t>does</a:t>
            </a:r>
            <a:r>
              <a:rPr sz="2400" spc="27">
                <a:solidFill>
                  <a:prstClr val="black"/>
                </a:solidFill>
                <a:latin typeface="Arial" panose="020B0604020202020204" pitchFamily="34" charset="0"/>
                <a:cs typeface="Arial" panose="020B0604020202020204" pitchFamily="34" charset="0"/>
              </a:rPr>
              <a:t> </a:t>
            </a:r>
            <a:r>
              <a:rPr sz="2400" spc="-4">
                <a:solidFill>
                  <a:prstClr val="black"/>
                </a:solidFill>
                <a:latin typeface="Arial" panose="020B0604020202020204" pitchFamily="34" charset="0"/>
                <a:cs typeface="Arial" panose="020B0604020202020204" pitchFamily="34" charset="0"/>
              </a:rPr>
              <a:t>it</a:t>
            </a:r>
            <a:r>
              <a:rPr sz="2400" spc="13">
                <a:solidFill>
                  <a:prstClr val="black"/>
                </a:solidFill>
                <a:latin typeface="Arial" panose="020B0604020202020204" pitchFamily="34" charset="0"/>
                <a:cs typeface="Arial" panose="020B0604020202020204" pitchFamily="34" charset="0"/>
              </a:rPr>
              <a:t> </a:t>
            </a:r>
            <a:r>
              <a:rPr sz="2400" spc="-137">
                <a:solidFill>
                  <a:prstClr val="black"/>
                </a:solidFill>
                <a:latin typeface="Arial" panose="020B0604020202020204" pitchFamily="34" charset="0"/>
                <a:cs typeface="Arial" panose="020B0604020202020204" pitchFamily="34" charset="0"/>
              </a:rPr>
              <a:t>always</a:t>
            </a:r>
            <a:r>
              <a:rPr sz="2400">
                <a:solidFill>
                  <a:prstClr val="black"/>
                </a:solidFill>
                <a:latin typeface="Arial" panose="020B0604020202020204" pitchFamily="34" charset="0"/>
                <a:cs typeface="Arial" panose="020B0604020202020204" pitchFamily="34" charset="0"/>
              </a:rPr>
              <a:t> </a:t>
            </a:r>
            <a:r>
              <a:rPr sz="2400" spc="-80">
                <a:solidFill>
                  <a:prstClr val="black"/>
                </a:solidFill>
                <a:latin typeface="Arial" panose="020B0604020202020204" pitchFamily="34" charset="0"/>
                <a:cs typeface="Arial" panose="020B0604020202020204" pitchFamily="34" charset="0"/>
              </a:rPr>
              <a:t>find</a:t>
            </a:r>
            <a:r>
              <a:rPr sz="2400" spc="4">
                <a:solidFill>
                  <a:prstClr val="black"/>
                </a:solidFill>
                <a:latin typeface="Arial" panose="020B0604020202020204" pitchFamily="34" charset="0"/>
                <a:cs typeface="Arial" panose="020B0604020202020204" pitchFamily="34" charset="0"/>
              </a:rPr>
              <a:t> </a:t>
            </a:r>
            <a:r>
              <a:rPr sz="2400" spc="-128">
                <a:solidFill>
                  <a:prstClr val="black"/>
                </a:solidFill>
                <a:latin typeface="Arial" panose="020B0604020202020204" pitchFamily="34" charset="0"/>
                <a:cs typeface="Arial" panose="020B0604020202020204" pitchFamily="34" charset="0"/>
              </a:rPr>
              <a:t>a</a:t>
            </a:r>
            <a:r>
              <a:rPr sz="2400">
                <a:solidFill>
                  <a:prstClr val="black"/>
                </a:solidFill>
                <a:latin typeface="Arial" panose="020B0604020202020204" pitchFamily="34" charset="0"/>
                <a:cs typeface="Arial" panose="020B0604020202020204" pitchFamily="34" charset="0"/>
              </a:rPr>
              <a:t> </a:t>
            </a:r>
            <a:r>
              <a:rPr sz="2400" spc="-84">
                <a:solidFill>
                  <a:prstClr val="black"/>
                </a:solidFill>
                <a:latin typeface="Arial" panose="020B0604020202020204" pitchFamily="34" charset="0"/>
                <a:cs typeface="Arial" panose="020B0604020202020204" pitchFamily="34" charset="0"/>
              </a:rPr>
              <a:t>solution</a:t>
            </a:r>
            <a:r>
              <a:rPr sz="2400" spc="4">
                <a:solidFill>
                  <a:prstClr val="black"/>
                </a:solidFill>
                <a:latin typeface="Arial" panose="020B0604020202020204" pitchFamily="34" charset="0"/>
                <a:cs typeface="Arial" panose="020B0604020202020204" pitchFamily="34" charset="0"/>
              </a:rPr>
              <a:t> </a:t>
            </a:r>
            <a:r>
              <a:rPr sz="2400" spc="-35">
                <a:solidFill>
                  <a:prstClr val="black"/>
                </a:solidFill>
                <a:latin typeface="Arial" panose="020B0604020202020204" pitchFamily="34" charset="0"/>
                <a:cs typeface="Arial" panose="020B0604020202020204" pitchFamily="34" charset="0"/>
              </a:rPr>
              <a:t>if</a:t>
            </a:r>
            <a:r>
              <a:rPr sz="2400" spc="13">
                <a:solidFill>
                  <a:prstClr val="black"/>
                </a:solidFill>
                <a:latin typeface="Arial" panose="020B0604020202020204" pitchFamily="34" charset="0"/>
                <a:cs typeface="Arial" panose="020B0604020202020204" pitchFamily="34" charset="0"/>
              </a:rPr>
              <a:t> </a:t>
            </a:r>
            <a:r>
              <a:rPr sz="2400" spc="-151">
                <a:solidFill>
                  <a:prstClr val="black"/>
                </a:solidFill>
                <a:latin typeface="Arial" panose="020B0604020202020204" pitchFamily="34" charset="0"/>
                <a:cs typeface="Arial" panose="020B0604020202020204" pitchFamily="34" charset="0"/>
              </a:rPr>
              <a:t>one</a:t>
            </a:r>
            <a:r>
              <a:rPr sz="2400">
                <a:solidFill>
                  <a:prstClr val="black"/>
                </a:solidFill>
                <a:latin typeface="Arial" panose="020B0604020202020204" pitchFamily="34" charset="0"/>
                <a:cs typeface="Arial" panose="020B0604020202020204" pitchFamily="34" charset="0"/>
              </a:rPr>
              <a:t> </a:t>
            </a:r>
            <a:r>
              <a:rPr sz="2400" spc="-92">
                <a:solidFill>
                  <a:prstClr val="black"/>
                </a:solidFill>
                <a:latin typeface="Arial" panose="020B0604020202020204" pitchFamily="34" charset="0"/>
                <a:cs typeface="Arial" panose="020B0604020202020204" pitchFamily="34" charset="0"/>
              </a:rPr>
              <a:t>exists? </a:t>
            </a:r>
            <a:r>
              <a:rPr sz="2400" spc="-552">
                <a:solidFill>
                  <a:prstClr val="black"/>
                </a:solidFill>
                <a:latin typeface="Arial" panose="020B0604020202020204" pitchFamily="34" charset="0"/>
                <a:cs typeface="Arial" panose="020B0604020202020204" pitchFamily="34" charset="0"/>
              </a:rPr>
              <a:t> </a:t>
            </a:r>
            <a:endParaRPr lang="en-GB" sz="2400" spc="-552">
              <a:solidFill>
                <a:prstClr val="black"/>
              </a:solidFill>
              <a:latin typeface="Arial" panose="020B0604020202020204" pitchFamily="34" charset="0"/>
              <a:cs typeface="Arial" panose="020B0604020202020204" pitchFamily="34" charset="0"/>
            </a:endParaRPr>
          </a:p>
          <a:p>
            <a:pPr marL="1266268" marR="101416" lvl="1" indent="-645477" defTabSz="609585">
              <a:lnSpc>
                <a:spcPct val="101200"/>
              </a:lnSpc>
              <a:spcBef>
                <a:spcPts val="1351"/>
              </a:spcBef>
              <a:buFont typeface="Arial" panose="020B0604020202020204" pitchFamily="34" charset="0"/>
              <a:buChar char="•"/>
            </a:pPr>
            <a:r>
              <a:rPr lang="en-GB" sz="2400" spc="-92">
                <a:solidFill>
                  <a:srgbClr val="FF0000"/>
                </a:solidFill>
                <a:latin typeface="Arial" panose="020B0604020202020204" pitchFamily="34" charset="0"/>
                <a:cs typeface="Arial" panose="020B0604020202020204" pitchFamily="34" charset="0"/>
              </a:rPr>
              <a:t>Time</a:t>
            </a:r>
            <a:r>
              <a:rPr sz="2400" spc="-92">
                <a:solidFill>
                  <a:srgbClr val="00007E"/>
                </a:solidFill>
                <a:latin typeface="Arial" panose="020B0604020202020204" pitchFamily="34" charset="0"/>
                <a:cs typeface="Arial" panose="020B0604020202020204" pitchFamily="34" charset="0"/>
              </a:rPr>
              <a:t> </a:t>
            </a:r>
            <a:r>
              <a:rPr lang="en-GB" sz="2400" spc="-100">
                <a:solidFill>
                  <a:srgbClr val="FF0000"/>
                </a:solidFill>
                <a:latin typeface="Arial" panose="020B0604020202020204" pitchFamily="34" charset="0"/>
                <a:cs typeface="Arial" panose="020B0604020202020204" pitchFamily="34" charset="0"/>
              </a:rPr>
              <a:t>Complexity </a:t>
            </a:r>
            <a:r>
              <a:rPr sz="2400" spc="-100">
                <a:solidFill>
                  <a:prstClr val="black"/>
                </a:solidFill>
                <a:latin typeface="Arial" panose="020B0604020202020204" pitchFamily="34" charset="0"/>
                <a:cs typeface="Arial" panose="020B0604020202020204" pitchFamily="34" charset="0"/>
              </a:rPr>
              <a:t>number</a:t>
            </a:r>
            <a:r>
              <a:rPr sz="2400" spc="-97">
                <a:solidFill>
                  <a:prstClr val="black"/>
                </a:solidFill>
                <a:latin typeface="Arial" panose="020B0604020202020204" pitchFamily="34" charset="0"/>
                <a:cs typeface="Arial" panose="020B0604020202020204" pitchFamily="34" charset="0"/>
              </a:rPr>
              <a:t> </a:t>
            </a:r>
            <a:r>
              <a:rPr sz="2400" spc="-92">
                <a:solidFill>
                  <a:prstClr val="black"/>
                </a:solidFill>
                <a:latin typeface="Arial" panose="020B0604020202020204" pitchFamily="34" charset="0"/>
                <a:cs typeface="Arial" panose="020B0604020202020204" pitchFamily="34" charset="0"/>
              </a:rPr>
              <a:t>of </a:t>
            </a:r>
            <a:r>
              <a:rPr sz="2400" spc="-137">
                <a:solidFill>
                  <a:prstClr val="black"/>
                </a:solidFill>
                <a:latin typeface="Arial" panose="020B0604020202020204" pitchFamily="34" charset="0"/>
                <a:cs typeface="Arial" panose="020B0604020202020204" pitchFamily="34" charset="0"/>
              </a:rPr>
              <a:t>nodes</a:t>
            </a:r>
            <a:r>
              <a:rPr sz="2400" spc="-132">
                <a:solidFill>
                  <a:prstClr val="black"/>
                </a:solidFill>
                <a:latin typeface="Arial" panose="020B0604020202020204" pitchFamily="34" charset="0"/>
                <a:cs typeface="Arial" panose="020B0604020202020204" pitchFamily="34" charset="0"/>
              </a:rPr>
              <a:t> </a:t>
            </a:r>
            <a:r>
              <a:rPr sz="2400" spc="-119">
                <a:solidFill>
                  <a:prstClr val="black"/>
                </a:solidFill>
                <a:latin typeface="Arial" panose="020B0604020202020204" pitchFamily="34" charset="0"/>
                <a:cs typeface="Arial" panose="020B0604020202020204" pitchFamily="34" charset="0"/>
              </a:rPr>
              <a:t>generated/expanded </a:t>
            </a:r>
            <a:r>
              <a:rPr sz="2400" spc="-115">
                <a:solidFill>
                  <a:prstClr val="black"/>
                </a:solidFill>
                <a:latin typeface="Arial" panose="020B0604020202020204" pitchFamily="34" charset="0"/>
                <a:cs typeface="Arial" panose="020B0604020202020204" pitchFamily="34" charset="0"/>
              </a:rPr>
              <a:t> </a:t>
            </a:r>
            <a:endParaRPr lang="en-GB" sz="2400" spc="-115">
              <a:solidFill>
                <a:prstClr val="black"/>
              </a:solidFill>
              <a:latin typeface="Arial" panose="020B0604020202020204" pitchFamily="34" charset="0"/>
              <a:cs typeface="Arial" panose="020B0604020202020204" pitchFamily="34" charset="0"/>
            </a:endParaRPr>
          </a:p>
          <a:p>
            <a:pPr marL="1266268" marR="101416" lvl="1" indent="-645477" defTabSz="609585">
              <a:lnSpc>
                <a:spcPct val="101200"/>
              </a:lnSpc>
              <a:spcBef>
                <a:spcPts val="1351"/>
              </a:spcBef>
              <a:buFont typeface="Arial" panose="020B0604020202020204" pitchFamily="34" charset="0"/>
              <a:buChar char="•"/>
            </a:pPr>
            <a:r>
              <a:rPr lang="en-GB" sz="2400" spc="-132">
                <a:solidFill>
                  <a:srgbClr val="FF0000"/>
                </a:solidFill>
                <a:latin typeface="Arial" panose="020B0604020202020204" pitchFamily="34" charset="0"/>
                <a:cs typeface="Arial" panose="020B0604020202020204" pitchFamily="34" charset="0"/>
              </a:rPr>
              <a:t>Space</a:t>
            </a:r>
            <a:r>
              <a:rPr sz="2400" spc="4">
                <a:solidFill>
                  <a:srgbClr val="00007E"/>
                </a:solidFill>
                <a:latin typeface="Arial" panose="020B0604020202020204" pitchFamily="34" charset="0"/>
                <a:cs typeface="Arial" panose="020B0604020202020204" pitchFamily="34" charset="0"/>
              </a:rPr>
              <a:t> </a:t>
            </a:r>
            <a:r>
              <a:rPr lang="en-GB" sz="2400" spc="-100">
                <a:solidFill>
                  <a:srgbClr val="FF0000"/>
                </a:solidFill>
                <a:latin typeface="Arial" panose="020B0604020202020204" pitchFamily="34" charset="0"/>
                <a:cs typeface="Arial" panose="020B0604020202020204" pitchFamily="34" charset="0"/>
              </a:rPr>
              <a:t>Complexity </a:t>
            </a:r>
            <a:r>
              <a:rPr lang="en-GB" sz="2400" spc="-100">
                <a:solidFill>
                  <a:prstClr val="black"/>
                </a:solidFill>
                <a:latin typeface="Arial" panose="020B0604020202020204" pitchFamily="34" charset="0"/>
                <a:cs typeface="Arial" panose="020B0604020202020204" pitchFamily="34" charset="0"/>
              </a:rPr>
              <a:t> </a:t>
            </a:r>
            <a:r>
              <a:rPr sz="2400" spc="-100">
                <a:solidFill>
                  <a:prstClr val="black"/>
                </a:solidFill>
                <a:latin typeface="Arial" panose="020B0604020202020204" pitchFamily="34" charset="0"/>
                <a:cs typeface="Arial" panose="020B0604020202020204" pitchFamily="34" charset="0"/>
              </a:rPr>
              <a:t>maximum</a:t>
            </a:r>
            <a:r>
              <a:rPr sz="2400" spc="17">
                <a:solidFill>
                  <a:prstClr val="black"/>
                </a:solidFill>
                <a:latin typeface="Arial" panose="020B0604020202020204" pitchFamily="34" charset="0"/>
                <a:cs typeface="Arial" panose="020B0604020202020204" pitchFamily="34" charset="0"/>
              </a:rPr>
              <a:t> </a:t>
            </a:r>
            <a:r>
              <a:rPr sz="2400" spc="-128">
                <a:solidFill>
                  <a:prstClr val="black"/>
                </a:solidFill>
                <a:latin typeface="Arial" panose="020B0604020202020204" pitchFamily="34" charset="0"/>
                <a:cs typeface="Arial" panose="020B0604020202020204" pitchFamily="34" charset="0"/>
              </a:rPr>
              <a:t>number</a:t>
            </a:r>
            <a:r>
              <a:rPr sz="2400" spc="27">
                <a:solidFill>
                  <a:prstClr val="black"/>
                </a:solidFill>
                <a:latin typeface="Arial" panose="020B0604020202020204" pitchFamily="34" charset="0"/>
                <a:cs typeface="Arial" panose="020B0604020202020204" pitchFamily="34" charset="0"/>
              </a:rPr>
              <a:t> </a:t>
            </a:r>
            <a:r>
              <a:rPr sz="2400" spc="-92">
                <a:solidFill>
                  <a:prstClr val="black"/>
                </a:solidFill>
                <a:latin typeface="Arial" panose="020B0604020202020204" pitchFamily="34" charset="0"/>
                <a:cs typeface="Arial" panose="020B0604020202020204" pitchFamily="34" charset="0"/>
              </a:rPr>
              <a:t>of</a:t>
            </a:r>
            <a:r>
              <a:rPr sz="2400" spc="4">
                <a:solidFill>
                  <a:prstClr val="black"/>
                </a:solidFill>
                <a:latin typeface="Arial" panose="020B0604020202020204" pitchFamily="34" charset="0"/>
                <a:cs typeface="Arial" panose="020B0604020202020204" pitchFamily="34" charset="0"/>
              </a:rPr>
              <a:t> </a:t>
            </a:r>
            <a:r>
              <a:rPr sz="2400" spc="-137">
                <a:solidFill>
                  <a:prstClr val="black"/>
                </a:solidFill>
                <a:latin typeface="Arial" panose="020B0604020202020204" pitchFamily="34" charset="0"/>
                <a:cs typeface="Arial" panose="020B0604020202020204" pitchFamily="34" charset="0"/>
              </a:rPr>
              <a:t>nodes</a:t>
            </a:r>
            <a:r>
              <a:rPr sz="2400" spc="23">
                <a:solidFill>
                  <a:prstClr val="black"/>
                </a:solidFill>
                <a:latin typeface="Arial" panose="020B0604020202020204" pitchFamily="34" charset="0"/>
                <a:cs typeface="Arial" panose="020B0604020202020204" pitchFamily="34" charset="0"/>
              </a:rPr>
              <a:t> </a:t>
            </a:r>
            <a:r>
              <a:rPr sz="2400" spc="-75">
                <a:solidFill>
                  <a:prstClr val="black"/>
                </a:solidFill>
                <a:latin typeface="Arial" panose="020B0604020202020204" pitchFamily="34" charset="0"/>
                <a:cs typeface="Arial" panose="020B0604020202020204" pitchFamily="34" charset="0"/>
              </a:rPr>
              <a:t>in</a:t>
            </a:r>
            <a:r>
              <a:rPr sz="2400" spc="17">
                <a:solidFill>
                  <a:prstClr val="black"/>
                </a:solidFill>
                <a:latin typeface="Arial" panose="020B0604020202020204" pitchFamily="34" charset="0"/>
                <a:cs typeface="Arial" panose="020B0604020202020204" pitchFamily="34" charset="0"/>
              </a:rPr>
              <a:t> </a:t>
            </a:r>
            <a:r>
              <a:rPr sz="2400" spc="-151">
                <a:solidFill>
                  <a:prstClr val="black"/>
                </a:solidFill>
                <a:latin typeface="Arial" panose="020B0604020202020204" pitchFamily="34" charset="0"/>
                <a:cs typeface="Arial" panose="020B0604020202020204" pitchFamily="34" charset="0"/>
              </a:rPr>
              <a:t>memory </a:t>
            </a:r>
            <a:endParaRPr lang="en-GB" sz="2400" spc="-151">
              <a:solidFill>
                <a:prstClr val="black"/>
              </a:solidFill>
              <a:latin typeface="Arial" panose="020B0604020202020204" pitchFamily="34" charset="0"/>
              <a:cs typeface="Arial" panose="020B0604020202020204" pitchFamily="34" charset="0"/>
            </a:endParaRPr>
          </a:p>
          <a:p>
            <a:pPr marL="1266268" marR="101416" lvl="1" indent="-645477" defTabSz="609585">
              <a:lnSpc>
                <a:spcPct val="101200"/>
              </a:lnSpc>
              <a:spcBef>
                <a:spcPts val="1351"/>
              </a:spcBef>
              <a:buFont typeface="Arial" panose="020B0604020202020204" pitchFamily="34" charset="0"/>
              <a:buChar char="•"/>
            </a:pPr>
            <a:r>
              <a:rPr sz="2400" spc="-552">
                <a:solidFill>
                  <a:prstClr val="black"/>
                </a:solidFill>
                <a:latin typeface="Arial" panose="020B0604020202020204" pitchFamily="34" charset="0"/>
                <a:cs typeface="Arial" panose="020B0604020202020204" pitchFamily="34" charset="0"/>
              </a:rPr>
              <a:t> </a:t>
            </a:r>
            <a:r>
              <a:rPr lang="en-GB" sz="2400" spc="-84">
                <a:solidFill>
                  <a:srgbClr val="FF0000"/>
                </a:solidFill>
                <a:latin typeface="Arial" panose="020B0604020202020204" pitchFamily="34" charset="0"/>
                <a:cs typeface="Arial" panose="020B0604020202020204" pitchFamily="34" charset="0"/>
              </a:rPr>
              <a:t>Optimality </a:t>
            </a:r>
            <a:r>
              <a:rPr sz="2400" spc="-84">
                <a:solidFill>
                  <a:prstClr val="black"/>
                </a:solidFill>
                <a:latin typeface="Arial" panose="020B0604020202020204" pitchFamily="34" charset="0"/>
                <a:cs typeface="Arial" panose="020B0604020202020204" pitchFamily="34" charset="0"/>
              </a:rPr>
              <a:t>does</a:t>
            </a:r>
            <a:r>
              <a:rPr sz="2400" spc="35">
                <a:solidFill>
                  <a:prstClr val="black"/>
                </a:solidFill>
                <a:latin typeface="Arial" panose="020B0604020202020204" pitchFamily="34" charset="0"/>
                <a:cs typeface="Arial" panose="020B0604020202020204" pitchFamily="34" charset="0"/>
              </a:rPr>
              <a:t> </a:t>
            </a:r>
            <a:r>
              <a:rPr sz="2400" spc="-4">
                <a:solidFill>
                  <a:prstClr val="black"/>
                </a:solidFill>
                <a:latin typeface="Arial" panose="020B0604020202020204" pitchFamily="34" charset="0"/>
                <a:cs typeface="Arial" panose="020B0604020202020204" pitchFamily="34" charset="0"/>
              </a:rPr>
              <a:t>it </a:t>
            </a:r>
            <a:r>
              <a:rPr sz="2400" spc="-137">
                <a:solidFill>
                  <a:prstClr val="black"/>
                </a:solidFill>
                <a:latin typeface="Arial" panose="020B0604020202020204" pitchFamily="34" charset="0"/>
                <a:cs typeface="Arial" panose="020B0604020202020204" pitchFamily="34" charset="0"/>
              </a:rPr>
              <a:t>always</a:t>
            </a:r>
            <a:r>
              <a:rPr sz="2400" spc="4">
                <a:solidFill>
                  <a:prstClr val="black"/>
                </a:solidFill>
                <a:latin typeface="Arial" panose="020B0604020202020204" pitchFamily="34" charset="0"/>
                <a:cs typeface="Arial" panose="020B0604020202020204" pitchFamily="34" charset="0"/>
              </a:rPr>
              <a:t> </a:t>
            </a:r>
            <a:r>
              <a:rPr sz="2400" spc="-80">
                <a:solidFill>
                  <a:prstClr val="black"/>
                </a:solidFill>
                <a:latin typeface="Arial" panose="020B0604020202020204" pitchFamily="34" charset="0"/>
                <a:cs typeface="Arial" panose="020B0604020202020204" pitchFamily="34" charset="0"/>
              </a:rPr>
              <a:t>find</a:t>
            </a:r>
            <a:r>
              <a:rPr sz="2400">
                <a:solidFill>
                  <a:prstClr val="black"/>
                </a:solidFill>
                <a:latin typeface="Arial" panose="020B0604020202020204" pitchFamily="34" charset="0"/>
                <a:cs typeface="Arial" panose="020B0604020202020204" pitchFamily="34" charset="0"/>
              </a:rPr>
              <a:t> </a:t>
            </a:r>
            <a:r>
              <a:rPr sz="2400" spc="-128">
                <a:solidFill>
                  <a:prstClr val="black"/>
                </a:solidFill>
                <a:latin typeface="Arial" panose="020B0604020202020204" pitchFamily="34" charset="0"/>
                <a:cs typeface="Arial" panose="020B0604020202020204" pitchFamily="34" charset="0"/>
              </a:rPr>
              <a:t>a</a:t>
            </a:r>
            <a:r>
              <a:rPr sz="2400" spc="4">
                <a:solidFill>
                  <a:prstClr val="black"/>
                </a:solidFill>
                <a:latin typeface="Arial" panose="020B0604020202020204" pitchFamily="34" charset="0"/>
                <a:cs typeface="Arial" panose="020B0604020202020204" pitchFamily="34" charset="0"/>
              </a:rPr>
              <a:t> </a:t>
            </a:r>
            <a:r>
              <a:rPr sz="2400" spc="-97">
                <a:solidFill>
                  <a:prstClr val="black"/>
                </a:solidFill>
                <a:latin typeface="Arial" panose="020B0604020202020204" pitchFamily="34" charset="0"/>
                <a:cs typeface="Arial" panose="020B0604020202020204" pitchFamily="34" charset="0"/>
              </a:rPr>
              <a:t>least-cost</a:t>
            </a:r>
            <a:r>
              <a:rPr sz="2400" spc="44">
                <a:solidFill>
                  <a:prstClr val="black"/>
                </a:solidFill>
                <a:latin typeface="Arial" panose="020B0604020202020204" pitchFamily="34" charset="0"/>
                <a:cs typeface="Arial" panose="020B0604020202020204" pitchFamily="34" charset="0"/>
              </a:rPr>
              <a:t> </a:t>
            </a:r>
            <a:r>
              <a:rPr sz="2400" spc="-80">
                <a:solidFill>
                  <a:prstClr val="black"/>
                </a:solidFill>
                <a:latin typeface="Arial" panose="020B0604020202020204" pitchFamily="34" charset="0"/>
                <a:cs typeface="Arial" panose="020B0604020202020204" pitchFamily="34" charset="0"/>
              </a:rPr>
              <a:t>solution?</a:t>
            </a:r>
            <a:endParaRPr sz="2400">
              <a:solidFill>
                <a:prstClr val="black"/>
              </a:solidFill>
              <a:latin typeface="Arial" panose="020B0604020202020204" pitchFamily="34" charset="0"/>
              <a:cs typeface="Arial" panose="020B0604020202020204" pitchFamily="34" charset="0"/>
            </a:endParaRPr>
          </a:p>
        </p:txBody>
      </p:sp>
      <p:sp>
        <p:nvSpPr>
          <p:cNvPr id="10" name="Title 2">
            <a:extLst>
              <a:ext uri="{FF2B5EF4-FFF2-40B4-BE49-F238E27FC236}">
                <a16:creationId xmlns:a16="http://schemas.microsoft.com/office/drawing/2014/main" id="{A783B829-9A99-5862-8101-4C1323AB3825}"/>
              </a:ext>
            </a:extLst>
          </p:cNvPr>
          <p:cNvSpPr>
            <a:spLocks noGrp="1"/>
          </p:cNvSpPr>
          <p:nvPr>
            <p:ph type="title"/>
          </p:nvPr>
        </p:nvSpPr>
        <p:spPr>
          <a:xfrm>
            <a:off x="609600" y="858511"/>
            <a:ext cx="10972800" cy="559128"/>
          </a:xfrm>
        </p:spPr>
        <p:txBody>
          <a:bodyPr vert="horz" wrap="square" lIns="121920" tIns="60960" rIns="121920" bIns="60960" rtlCol="0" anchor="b" anchorCtr="0">
            <a:normAutofit/>
          </a:bodyPr>
          <a:lstStyle/>
          <a:p>
            <a:r>
              <a:rPr lang="en-GB"/>
              <a:t>Search strategies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F4D237-4AC9-0AB9-B4D2-ECDD454F37E1}"/>
              </a:ext>
            </a:extLst>
          </p:cNvPr>
          <p:cNvSpPr>
            <a:spLocks noGrp="1"/>
          </p:cNvSpPr>
          <p:nvPr>
            <p:ph type="title"/>
          </p:nvPr>
        </p:nvSpPr>
        <p:spPr>
          <a:xfrm>
            <a:off x="609600" y="834230"/>
            <a:ext cx="10972800" cy="525144"/>
          </a:xfrm>
        </p:spPr>
        <p:txBody>
          <a:bodyPr/>
          <a:lstStyle/>
          <a:p>
            <a:r>
              <a:rPr lang="en-GB"/>
              <a:t>Summary of Uninformed SA</a:t>
            </a:r>
          </a:p>
        </p:txBody>
      </p:sp>
      <p:pic>
        <p:nvPicPr>
          <p:cNvPr id="4098" name="Picture 2" descr="Final Interpretation">
            <a:extLst>
              <a:ext uri="{FF2B5EF4-FFF2-40B4-BE49-F238E27FC236}">
                <a16:creationId xmlns:a16="http://schemas.microsoft.com/office/drawing/2014/main" id="{6957A4EA-FBCA-C333-846E-0549015A1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37827"/>
            <a:ext cx="7620000"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193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69757A-8F2A-F4CF-4E53-439C058C13E0}"/>
              </a:ext>
            </a:extLst>
          </p:cNvPr>
          <p:cNvSpPr>
            <a:spLocks noGrp="1"/>
          </p:cNvSpPr>
          <p:nvPr>
            <p:ph type="title"/>
          </p:nvPr>
        </p:nvSpPr>
        <p:spPr>
          <a:xfrm>
            <a:off x="609600" y="755253"/>
            <a:ext cx="10972800" cy="540148"/>
          </a:xfrm>
        </p:spPr>
        <p:txBody>
          <a:bodyPr wrap="square" anchor="b">
            <a:normAutofit/>
          </a:bodyPr>
          <a:lstStyle/>
          <a:p>
            <a:r>
              <a:rPr lang="en-GB"/>
              <a:t>Informed search algorithms</a:t>
            </a:r>
          </a:p>
        </p:txBody>
      </p:sp>
      <p:graphicFrame>
        <p:nvGraphicFramePr>
          <p:cNvPr id="5" name="Text Placeholder 1">
            <a:extLst>
              <a:ext uri="{FF2B5EF4-FFF2-40B4-BE49-F238E27FC236}">
                <a16:creationId xmlns:a16="http://schemas.microsoft.com/office/drawing/2014/main" id="{A05490EF-717A-1B88-E991-F3E7A7EECDEE}"/>
              </a:ext>
            </a:extLst>
          </p:cNvPr>
          <p:cNvGraphicFramePr/>
          <p:nvPr/>
        </p:nvGraphicFramePr>
        <p:xfrm>
          <a:off x="812800" y="1600203"/>
          <a:ext cx="10769600" cy="393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514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F878-229E-038D-C8C9-107885A9FE0A}"/>
              </a:ext>
            </a:extLst>
          </p:cNvPr>
          <p:cNvSpPr>
            <a:spLocks noGrp="1"/>
          </p:cNvSpPr>
          <p:nvPr>
            <p:ph type="title"/>
          </p:nvPr>
        </p:nvSpPr>
        <p:spPr/>
        <p:txBody>
          <a:bodyPr/>
          <a:lstStyle/>
          <a:p>
            <a:r>
              <a:rPr lang="en-GB"/>
              <a:t>Greedy Search</a:t>
            </a:r>
          </a:p>
        </p:txBody>
      </p:sp>
      <p:sp>
        <p:nvSpPr>
          <p:cNvPr id="3" name="Content Placeholder 2">
            <a:extLst>
              <a:ext uri="{FF2B5EF4-FFF2-40B4-BE49-F238E27FC236}">
                <a16:creationId xmlns:a16="http://schemas.microsoft.com/office/drawing/2014/main" id="{4CEF50DF-0FC5-8838-A9E8-BCB1E3028AF0}"/>
              </a:ext>
            </a:extLst>
          </p:cNvPr>
          <p:cNvSpPr>
            <a:spLocks noGrp="1"/>
          </p:cNvSpPr>
          <p:nvPr>
            <p:ph idx="1"/>
          </p:nvPr>
        </p:nvSpPr>
        <p:spPr/>
        <p:txBody>
          <a:bodyPr/>
          <a:lstStyle/>
          <a:p>
            <a:pPr algn="just"/>
            <a:endParaRPr lang="en-GB"/>
          </a:p>
          <a:p>
            <a:pPr algn="just"/>
            <a:r>
              <a:rPr lang="en-GB"/>
              <a:t>Greedy best-first search uses the properties of both depth-first search and breadth-first search. </a:t>
            </a:r>
          </a:p>
          <a:p>
            <a:pPr algn="just"/>
            <a:endParaRPr lang="en-GB"/>
          </a:p>
          <a:p>
            <a:pPr algn="just"/>
            <a:r>
              <a:rPr lang="en-GB"/>
              <a:t>Greedy best-first search traverses the node by selecting the path which appears </a:t>
            </a:r>
            <a:r>
              <a:rPr lang="en-GB" b="1">
                <a:solidFill>
                  <a:srgbClr val="FF0000"/>
                </a:solidFill>
              </a:rPr>
              <a:t>best at the moment</a:t>
            </a:r>
            <a:r>
              <a:rPr lang="en-GB"/>
              <a:t>. </a:t>
            </a:r>
          </a:p>
          <a:p>
            <a:pPr algn="just"/>
            <a:endParaRPr lang="en-GB"/>
          </a:p>
          <a:p>
            <a:pPr algn="just"/>
            <a:r>
              <a:rPr lang="en-GB"/>
              <a:t>The closest path is selected by using the heuristic function.</a:t>
            </a:r>
          </a:p>
        </p:txBody>
      </p:sp>
      <p:pic>
        <p:nvPicPr>
          <p:cNvPr id="5" name="Picture 4" descr="A pink cartoon character on a white background&#10;&#10;Description automatically generated">
            <a:extLst>
              <a:ext uri="{FF2B5EF4-FFF2-40B4-BE49-F238E27FC236}">
                <a16:creationId xmlns:a16="http://schemas.microsoft.com/office/drawing/2014/main" id="{17A158CC-6827-2EB4-9011-4402349EBC0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075" r="20075" b="2401"/>
          <a:stretch/>
        </p:blipFill>
        <p:spPr>
          <a:xfrm>
            <a:off x="9983755" y="-123394"/>
            <a:ext cx="2208245" cy="2025623"/>
          </a:xfrm>
          <a:prstGeom prst="rect">
            <a:avLst/>
          </a:prstGeom>
        </p:spPr>
      </p:pic>
    </p:spTree>
    <p:extLst>
      <p:ext uri="{BB962C8B-B14F-4D97-AF65-F5344CB8AC3E}">
        <p14:creationId xmlns:p14="http://schemas.microsoft.com/office/powerpoint/2010/main" val="42187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6532DF-6C9A-BDE8-A844-9FE5A57C1472}"/>
              </a:ext>
            </a:extLst>
          </p:cNvPr>
          <p:cNvSpPr>
            <a:spLocks noGrp="1"/>
          </p:cNvSpPr>
          <p:nvPr>
            <p:ph type="body" idx="1"/>
          </p:nvPr>
        </p:nvSpPr>
        <p:spPr>
          <a:xfrm>
            <a:off x="711200" y="1600203"/>
            <a:ext cx="9801291" cy="3936048"/>
          </a:xfrm>
        </p:spPr>
        <p:txBody>
          <a:bodyPr/>
          <a:lstStyle/>
          <a:p>
            <a:r>
              <a:rPr lang="en-GB">
                <a:solidFill>
                  <a:schemeClr val="tx1">
                    <a:lumMod val="65000"/>
                    <a:lumOff val="35000"/>
                  </a:schemeClr>
                </a:solidFill>
              </a:rPr>
              <a:t>A* search algorithm is a combination of both uniform cost search and greedy best-first search algorithms.</a:t>
            </a:r>
          </a:p>
          <a:p>
            <a:endParaRPr lang="en-GB">
              <a:solidFill>
                <a:schemeClr val="tx1">
                  <a:lumMod val="65000"/>
                  <a:lumOff val="35000"/>
                </a:schemeClr>
              </a:solidFill>
            </a:endParaRPr>
          </a:p>
          <a:p>
            <a:r>
              <a:rPr lang="en-GB">
                <a:solidFill>
                  <a:schemeClr val="tx1">
                    <a:lumMod val="65000"/>
                    <a:lumOff val="35000"/>
                  </a:schemeClr>
                </a:solidFill>
              </a:rPr>
              <a:t>It uses the advantages of both with better memory usage. </a:t>
            </a:r>
          </a:p>
          <a:p>
            <a:endParaRPr lang="en-GB">
              <a:solidFill>
                <a:schemeClr val="tx1">
                  <a:lumMod val="65000"/>
                  <a:lumOff val="35000"/>
                </a:schemeClr>
              </a:solidFill>
            </a:endParaRPr>
          </a:p>
          <a:p>
            <a:r>
              <a:rPr lang="en-GB">
                <a:solidFill>
                  <a:schemeClr val="tx1">
                    <a:lumMod val="65000"/>
                    <a:lumOff val="35000"/>
                  </a:schemeClr>
                </a:solidFill>
              </a:rPr>
              <a:t>It uses a heuristic function to find the shortest path.</a:t>
            </a:r>
          </a:p>
          <a:p>
            <a:endParaRPr lang="en-GB">
              <a:solidFill>
                <a:schemeClr val="tx1">
                  <a:lumMod val="65000"/>
                  <a:lumOff val="35000"/>
                </a:schemeClr>
              </a:solidFill>
            </a:endParaRPr>
          </a:p>
          <a:p>
            <a:r>
              <a:rPr lang="en-GB">
                <a:solidFill>
                  <a:schemeClr val="tx1">
                    <a:lumMod val="65000"/>
                    <a:lumOff val="35000"/>
                  </a:schemeClr>
                </a:solidFill>
              </a:rPr>
              <a:t>A* search algorithm uses the sum of both the cost and heuristic of the node to find the best path.</a:t>
            </a:r>
          </a:p>
        </p:txBody>
      </p:sp>
      <p:sp>
        <p:nvSpPr>
          <p:cNvPr id="3" name="Title 2">
            <a:extLst>
              <a:ext uri="{FF2B5EF4-FFF2-40B4-BE49-F238E27FC236}">
                <a16:creationId xmlns:a16="http://schemas.microsoft.com/office/drawing/2014/main" id="{890957E3-BC9B-725F-29B0-D07F974FA94D}"/>
              </a:ext>
            </a:extLst>
          </p:cNvPr>
          <p:cNvSpPr>
            <a:spLocks noGrp="1"/>
          </p:cNvSpPr>
          <p:nvPr>
            <p:ph type="title"/>
          </p:nvPr>
        </p:nvSpPr>
        <p:spPr/>
        <p:txBody>
          <a:bodyPr/>
          <a:lstStyle/>
          <a:p>
            <a:r>
              <a:rPr lang="en-GB"/>
              <a:t>A* search</a:t>
            </a:r>
          </a:p>
        </p:txBody>
      </p:sp>
    </p:spTree>
    <p:extLst>
      <p:ext uri="{BB962C8B-B14F-4D97-AF65-F5344CB8AC3E}">
        <p14:creationId xmlns:p14="http://schemas.microsoft.com/office/powerpoint/2010/main" val="3544541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Arial" charset="0"/>
              </a:rPr>
              <a:t>A* Search</a:t>
            </a:r>
            <a:endParaRPr lang="en-GB"/>
          </a:p>
        </p:txBody>
      </p:sp>
      <p:sp>
        <p:nvSpPr>
          <p:cNvPr id="3" name="Content Placeholder 2"/>
          <p:cNvSpPr>
            <a:spLocks noGrp="1"/>
          </p:cNvSpPr>
          <p:nvPr>
            <p:ph idx="1"/>
          </p:nvPr>
        </p:nvSpPr>
        <p:spPr>
          <a:xfrm>
            <a:off x="623392" y="1403176"/>
            <a:ext cx="10730408" cy="4541033"/>
          </a:xfrm>
        </p:spPr>
        <p:txBody>
          <a:bodyPr/>
          <a:lstStyle/>
          <a:p>
            <a:r>
              <a:rPr lang="en-US"/>
              <a:t>It is best-known form of </a:t>
            </a:r>
            <a:r>
              <a:rPr lang="en-US">
                <a:solidFill>
                  <a:srgbClr val="FF0000"/>
                </a:solidFill>
              </a:rPr>
              <a:t>Best First search</a:t>
            </a:r>
            <a:r>
              <a:rPr lang="en-US"/>
              <a:t>. </a:t>
            </a:r>
          </a:p>
          <a:p>
            <a:r>
              <a:rPr lang="en-US"/>
              <a:t>It avoids expanding paths that are already expensive but expands most promising paths first.</a:t>
            </a:r>
          </a:p>
          <a:p>
            <a:endParaRPr lang="en-US" sz="1867"/>
          </a:p>
          <a:p>
            <a:pPr algn="ctr"/>
            <a:r>
              <a:rPr lang="en-US" b="1"/>
              <a:t>f(n) = g(n) + h(n), </a:t>
            </a:r>
          </a:p>
          <a:p>
            <a:r>
              <a:rPr lang="en-US"/>
              <a:t>Where:</a:t>
            </a:r>
          </a:p>
          <a:p>
            <a:pPr marL="609585" lvl="1" indent="0">
              <a:buNone/>
            </a:pPr>
            <a:r>
              <a:rPr lang="en-US" b="1"/>
              <a:t>g(n) </a:t>
            </a:r>
            <a:r>
              <a:rPr lang="en-US"/>
              <a:t>the cost (so far) to reach the node</a:t>
            </a:r>
          </a:p>
          <a:p>
            <a:pPr marL="609585" lvl="1" indent="0">
              <a:buNone/>
            </a:pPr>
            <a:r>
              <a:rPr lang="en-US" b="1"/>
              <a:t>h(n) </a:t>
            </a:r>
            <a:r>
              <a:rPr lang="en-US"/>
              <a:t>estimated cost to get from the node to the goal</a:t>
            </a:r>
          </a:p>
          <a:p>
            <a:pPr marL="609585" lvl="1" indent="0">
              <a:buNone/>
            </a:pPr>
            <a:r>
              <a:rPr lang="en-US" b="1"/>
              <a:t>f(n) </a:t>
            </a:r>
            <a:r>
              <a:rPr lang="en-US"/>
              <a:t>estimated total cost of path through n to goal. It is implemented using priority queue by increasing f(n).</a:t>
            </a:r>
          </a:p>
          <a:p>
            <a:endParaRPr lang="en-GB"/>
          </a:p>
        </p:txBody>
      </p:sp>
    </p:spTree>
    <p:extLst>
      <p:ext uri="{BB962C8B-B14F-4D97-AF65-F5344CB8AC3E}">
        <p14:creationId xmlns:p14="http://schemas.microsoft.com/office/powerpoint/2010/main" val="139487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95400" y="751912"/>
            <a:ext cx="10658400" cy="508088"/>
          </a:xfrm>
        </p:spPr>
        <p:txBody>
          <a:bodyPr/>
          <a:lstStyle/>
          <a:p>
            <a:pPr>
              <a:defRPr/>
            </a:pPr>
            <a:r>
              <a:rPr lang="en-US">
                <a:cs typeface="+mj-cs"/>
              </a:rPr>
              <a:t>Genetic Algorithms</a:t>
            </a:r>
          </a:p>
        </p:txBody>
      </p:sp>
      <p:sp>
        <p:nvSpPr>
          <p:cNvPr id="26627" name="Rectangle 3"/>
          <p:cNvSpPr>
            <a:spLocks noGrp="1" noChangeArrowheads="1"/>
          </p:cNvSpPr>
          <p:nvPr>
            <p:ph idx="1"/>
          </p:nvPr>
        </p:nvSpPr>
        <p:spPr>
          <a:xfrm>
            <a:off x="695400" y="1412777"/>
            <a:ext cx="10515600" cy="4388257"/>
          </a:xfrm>
        </p:spPr>
        <p:txBody>
          <a:bodyPr>
            <a:normAutofit lnSpcReduction="10000"/>
          </a:bodyPr>
          <a:lstStyle/>
          <a:p>
            <a:pPr>
              <a:lnSpc>
                <a:spcPct val="90000"/>
              </a:lnSpc>
              <a:defRPr/>
            </a:pPr>
            <a:r>
              <a:rPr lang="en-GB"/>
              <a:t>Type of search for a solution</a:t>
            </a:r>
          </a:p>
          <a:p>
            <a:pPr>
              <a:lnSpc>
                <a:spcPct val="90000"/>
              </a:lnSpc>
              <a:defRPr/>
            </a:pPr>
            <a:r>
              <a:rPr lang="en-GB"/>
              <a:t> </a:t>
            </a:r>
          </a:p>
          <a:p>
            <a:pPr>
              <a:lnSpc>
                <a:spcPct val="90000"/>
              </a:lnSpc>
              <a:defRPr/>
            </a:pPr>
            <a:r>
              <a:rPr lang="en-GB"/>
              <a:t>Consists of simple set of instructions repeated </a:t>
            </a:r>
          </a:p>
          <a:p>
            <a:pPr>
              <a:lnSpc>
                <a:spcPct val="90000"/>
              </a:lnSpc>
              <a:defRPr/>
            </a:pPr>
            <a:endParaRPr lang="en-GB"/>
          </a:p>
          <a:p>
            <a:pPr>
              <a:lnSpc>
                <a:spcPct val="90000"/>
              </a:lnSpc>
              <a:defRPr/>
            </a:pPr>
            <a:r>
              <a:rPr lang="en-GB"/>
              <a:t>Concept based on ideas from biological evolution </a:t>
            </a:r>
          </a:p>
          <a:p>
            <a:pPr>
              <a:lnSpc>
                <a:spcPct val="90000"/>
              </a:lnSpc>
              <a:defRPr/>
            </a:pPr>
            <a:endParaRPr lang="en-GB"/>
          </a:p>
          <a:p>
            <a:pPr>
              <a:lnSpc>
                <a:spcPct val="90000"/>
              </a:lnSpc>
              <a:defRPr/>
            </a:pPr>
            <a:r>
              <a:rPr lang="en-GB"/>
              <a:t>Organise on basis of environment - like organisms</a:t>
            </a:r>
          </a:p>
          <a:p>
            <a:pPr>
              <a:lnSpc>
                <a:spcPct val="90000"/>
              </a:lnSpc>
              <a:defRPr/>
            </a:pPr>
            <a:endParaRPr lang="en-GB"/>
          </a:p>
          <a:p>
            <a:pPr>
              <a:lnSpc>
                <a:spcPct val="90000"/>
              </a:lnSpc>
              <a:defRPr/>
            </a:pPr>
            <a:r>
              <a:rPr lang="en-GB"/>
              <a:t>Good where search space is unknown/discontinuous</a:t>
            </a:r>
          </a:p>
          <a:p>
            <a:pPr>
              <a:lnSpc>
                <a:spcPct val="90000"/>
              </a:lnSpc>
              <a:defRPr/>
            </a:pPr>
            <a:r>
              <a:rPr lang="en-GB"/>
              <a:t> </a:t>
            </a:r>
          </a:p>
          <a:p>
            <a:pPr>
              <a:lnSpc>
                <a:spcPct val="90000"/>
              </a:lnSpc>
              <a:defRPr/>
            </a:pPr>
            <a:r>
              <a:rPr lang="en-GB"/>
              <a:t>Part of artificial life (a-life) &amp; stochastic (random) systems - branches of AI</a:t>
            </a:r>
          </a:p>
          <a:p>
            <a:pPr>
              <a:lnSpc>
                <a:spcPct val="90000"/>
              </a:lnSpc>
              <a:defRPr/>
            </a:pPr>
            <a:endParaRPr lang="en-US" sz="2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68400" y="1866003"/>
            <a:ext cx="9855200" cy="2423703"/>
          </a:xfrm>
        </p:spPr>
        <p:txBody>
          <a:bodyPr vert="horz" lIns="121920" tIns="60960" rIns="121920" bIns="60960" rtlCol="0" anchor="t">
            <a:noAutofit/>
          </a:bodyPr>
          <a:lstStyle/>
          <a:p>
            <a:pPr algn="ctr" defTabSz="609585"/>
            <a:r>
              <a:rPr lang="en-US" sz="7200" b="1" dirty="0">
                <a:solidFill>
                  <a:prstClr val="white"/>
                </a:solidFill>
                <a:latin typeface="Roboto Condensed"/>
                <a:cs typeface="Roboto Condensed" panose="02000000000000000000" pitchFamily="2" charset="0"/>
              </a:rPr>
              <a:t>Introduction to </a:t>
            </a:r>
          </a:p>
          <a:p>
            <a:pPr algn="ctr" defTabSz="609585"/>
            <a:r>
              <a:rPr lang="en-US" sz="7200" b="1" dirty="0">
                <a:solidFill>
                  <a:prstClr val="white"/>
                </a:solidFill>
                <a:latin typeface="Roboto Condensed"/>
                <a:cs typeface="Roboto Condensed" panose="02000000000000000000" pitchFamily="2" charset="0"/>
              </a:rPr>
              <a:t>Machine Learning</a:t>
            </a:r>
            <a:endParaRPr lang="en-GB" sz="3200" dirty="0">
              <a:solidFill>
                <a:prstClr val="black"/>
              </a:solidFill>
              <a:latin typeface="Calibri"/>
            </a:endParaRPr>
          </a:p>
        </p:txBody>
      </p:sp>
      <p:sp>
        <p:nvSpPr>
          <p:cNvPr id="4" name="TextBox 3">
            <a:extLst>
              <a:ext uri="{FF2B5EF4-FFF2-40B4-BE49-F238E27FC236}">
                <a16:creationId xmlns:a16="http://schemas.microsoft.com/office/drawing/2014/main" id="{2A502BEE-BC0D-4C4E-BDFF-98AF4633378B}"/>
              </a:ext>
            </a:extLst>
          </p:cNvPr>
          <p:cNvSpPr txBox="1"/>
          <p:nvPr/>
        </p:nvSpPr>
        <p:spPr>
          <a:xfrm>
            <a:off x="1" y="5794189"/>
            <a:ext cx="4272323" cy="1200329"/>
          </a:xfrm>
          <a:prstGeom prst="rect">
            <a:avLst/>
          </a:prstGeom>
          <a:noFill/>
        </p:spPr>
        <p:txBody>
          <a:bodyPr wrap="none" rtlCol="0">
            <a:spAutoFit/>
          </a:bodyPr>
          <a:lstStyle/>
          <a:p>
            <a:pPr defTabSz="609585"/>
            <a:r>
              <a:rPr lang="en-GB" sz="2400" b="1">
                <a:solidFill>
                  <a:prstClr val="white"/>
                </a:solidFill>
                <a:latin typeface="Roboto Condensed" panose="020B0604020202020204" pitchFamily="2" charset="0"/>
                <a:ea typeface="Roboto Condensed" panose="020B0604020202020204" pitchFamily="2" charset="0"/>
              </a:rPr>
              <a:t>Dr Basel Barakat</a:t>
            </a:r>
          </a:p>
          <a:p>
            <a:pPr defTabSz="609585"/>
            <a:r>
              <a:rPr lang="en-GB" sz="2400">
                <a:solidFill>
                  <a:prstClr val="white"/>
                </a:solidFill>
                <a:latin typeface="Calibri"/>
              </a:rPr>
              <a:t>basel.barakat@sunderland.ac.uk</a:t>
            </a:r>
          </a:p>
          <a:p>
            <a:pPr defTabSz="609585"/>
            <a:endParaRPr lang="en-GB" sz="2400">
              <a:solidFill>
                <a:prstClr val="black"/>
              </a:solidFill>
              <a:latin typeface="Calibri"/>
            </a:endParaRPr>
          </a:p>
        </p:txBody>
      </p:sp>
    </p:spTree>
    <p:extLst>
      <p:ext uri="{BB962C8B-B14F-4D97-AF65-F5344CB8AC3E}">
        <p14:creationId xmlns:p14="http://schemas.microsoft.com/office/powerpoint/2010/main" val="366725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82EA-B455-4142-97FE-EFB2EF2E196A}"/>
              </a:ext>
            </a:extLst>
          </p:cNvPr>
          <p:cNvSpPr>
            <a:spLocks noGrp="1"/>
          </p:cNvSpPr>
          <p:nvPr>
            <p:ph type="title"/>
          </p:nvPr>
        </p:nvSpPr>
        <p:spPr/>
        <p:txBody>
          <a:bodyPr/>
          <a:lstStyle/>
          <a:p>
            <a:r>
              <a:rPr lang="en-GB"/>
              <a:t>Sounds like magic?</a:t>
            </a:r>
          </a:p>
        </p:txBody>
      </p:sp>
      <p:sp>
        <p:nvSpPr>
          <p:cNvPr id="3" name="Content Placeholder 2">
            <a:extLst>
              <a:ext uri="{FF2B5EF4-FFF2-40B4-BE49-F238E27FC236}">
                <a16:creationId xmlns:a16="http://schemas.microsoft.com/office/drawing/2014/main" id="{34B5E59D-E088-4D50-A34B-73EA592072F4}"/>
              </a:ext>
            </a:extLst>
          </p:cNvPr>
          <p:cNvSpPr>
            <a:spLocks noGrp="1"/>
          </p:cNvSpPr>
          <p:nvPr>
            <p:ph idx="1"/>
          </p:nvPr>
        </p:nvSpPr>
        <p:spPr/>
        <p:txBody>
          <a:bodyPr/>
          <a:lstStyle/>
          <a:p>
            <a:r>
              <a:rPr lang="en-GB" altLang="en-US" sz="2800"/>
              <a:t>No, its more like gardening:</a:t>
            </a:r>
          </a:p>
          <a:p>
            <a:pPr marL="609585" lvl="1" indent="0">
              <a:buNone/>
            </a:pPr>
            <a:r>
              <a:rPr lang="en-US" altLang="en-US" b="1">
                <a:solidFill>
                  <a:schemeClr val="accent6"/>
                </a:solidFill>
              </a:rPr>
              <a:t>Seeds</a:t>
            </a:r>
            <a:r>
              <a:rPr lang="en-US" altLang="en-US"/>
              <a:t> = Algorithms</a:t>
            </a:r>
          </a:p>
          <a:p>
            <a:pPr marL="609585" lvl="1" indent="0">
              <a:buNone/>
            </a:pPr>
            <a:r>
              <a:rPr lang="en-US" altLang="en-US" b="1">
                <a:solidFill>
                  <a:schemeClr val="accent6"/>
                </a:solidFill>
              </a:rPr>
              <a:t>Nutrients</a:t>
            </a:r>
            <a:r>
              <a:rPr lang="en-US" altLang="en-US"/>
              <a:t> = Data</a:t>
            </a:r>
          </a:p>
          <a:p>
            <a:pPr marL="609585" lvl="1" indent="0">
              <a:buNone/>
            </a:pPr>
            <a:r>
              <a:rPr lang="en-US" altLang="en-US" b="1">
                <a:solidFill>
                  <a:schemeClr val="accent6"/>
                </a:solidFill>
              </a:rPr>
              <a:t>Gardener</a:t>
            </a:r>
            <a:r>
              <a:rPr lang="en-US" altLang="en-US">
                <a:solidFill>
                  <a:schemeClr val="tx2"/>
                </a:solidFill>
              </a:rPr>
              <a:t> </a:t>
            </a:r>
            <a:r>
              <a:rPr lang="en-US" altLang="en-US"/>
              <a:t>= You</a:t>
            </a:r>
          </a:p>
          <a:p>
            <a:pPr marL="609585" lvl="1" indent="0">
              <a:buNone/>
            </a:pPr>
            <a:r>
              <a:rPr lang="en-US" altLang="en-US" b="1">
                <a:solidFill>
                  <a:schemeClr val="accent6"/>
                </a:solidFill>
              </a:rPr>
              <a:t>Plants</a:t>
            </a:r>
            <a:r>
              <a:rPr lang="en-US" altLang="en-US">
                <a:solidFill>
                  <a:schemeClr val="tx2"/>
                </a:solidFill>
              </a:rPr>
              <a:t> </a:t>
            </a:r>
            <a:r>
              <a:rPr lang="en-US" altLang="en-US"/>
              <a:t>= Programs</a:t>
            </a:r>
          </a:p>
          <a:p>
            <a:endParaRPr lang="en-GB"/>
          </a:p>
        </p:txBody>
      </p:sp>
      <p:pic>
        <p:nvPicPr>
          <p:cNvPr id="11" name="Picture 10" descr="A drawing of a cartoon character&#10;&#10;Description automatically generated">
            <a:extLst>
              <a:ext uri="{FF2B5EF4-FFF2-40B4-BE49-F238E27FC236}">
                <a16:creationId xmlns:a16="http://schemas.microsoft.com/office/drawing/2014/main" id="{276C1328-95A5-4758-8760-1573FD478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1958" y="1399715"/>
            <a:ext cx="5279173" cy="3837628"/>
          </a:xfrm>
          <a:prstGeom prst="rect">
            <a:avLst/>
          </a:prstGeom>
        </p:spPr>
      </p:pic>
    </p:spTree>
    <p:extLst>
      <p:ext uri="{BB962C8B-B14F-4D97-AF65-F5344CB8AC3E}">
        <p14:creationId xmlns:p14="http://schemas.microsoft.com/office/powerpoint/2010/main" val="1281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2F45-94F0-6E37-E14E-6FFEAA4401E2}"/>
              </a:ext>
            </a:extLst>
          </p:cNvPr>
          <p:cNvSpPr>
            <a:spLocks noGrp="1"/>
          </p:cNvSpPr>
          <p:nvPr>
            <p:ph type="title"/>
          </p:nvPr>
        </p:nvSpPr>
        <p:spPr/>
        <p:txBody>
          <a:bodyPr/>
          <a:lstStyle/>
          <a:p>
            <a:r>
              <a:rPr lang="en-GB"/>
              <a:t>ML overview</a:t>
            </a:r>
          </a:p>
        </p:txBody>
      </p:sp>
      <p:pic>
        <p:nvPicPr>
          <p:cNvPr id="1026" name="Picture 2" descr="Move mouse over image">
            <a:extLst>
              <a:ext uri="{FF2B5EF4-FFF2-40B4-BE49-F238E27FC236}">
                <a16:creationId xmlns:a16="http://schemas.microsoft.com/office/drawing/2014/main" id="{A236A0EA-FB98-1DCE-A36D-5BE6B27DC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312" y="1365000"/>
            <a:ext cx="6621376" cy="4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47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defRPr/>
            </a:pPr>
            <a:r>
              <a:rPr lang="en-US">
                <a:cs typeface="+mj-cs"/>
              </a:rPr>
              <a:t>Introduction</a:t>
            </a:r>
          </a:p>
        </p:txBody>
      </p:sp>
      <p:sp>
        <p:nvSpPr>
          <p:cNvPr id="3075" name="Rectangle 3"/>
          <p:cNvSpPr>
            <a:spLocks noGrp="1" noChangeArrowheads="1"/>
          </p:cNvSpPr>
          <p:nvPr>
            <p:ph idx="1"/>
          </p:nvPr>
        </p:nvSpPr>
        <p:spPr/>
        <p:txBody>
          <a:bodyPr>
            <a:normAutofit/>
          </a:bodyPr>
          <a:lstStyle/>
          <a:p>
            <a:pPr eaLnBrk="1" hangingPunct="1">
              <a:defRPr/>
            </a:pPr>
            <a:r>
              <a:rPr lang="en-US" dirty="0">
                <a:latin typeface="Arial" charset="0"/>
                <a:cs typeface="+mn-cs"/>
              </a:rPr>
              <a:t>Who:</a:t>
            </a:r>
          </a:p>
          <a:p>
            <a:pPr lvl="1" eaLnBrk="1" hangingPunct="1">
              <a:defRPr/>
            </a:pPr>
            <a:r>
              <a:rPr lang="en-US" dirty="0">
                <a:latin typeface="Arial" charset="0"/>
              </a:rPr>
              <a:t>Dr Basel Barakat, DG217</a:t>
            </a:r>
            <a:endParaRPr lang="en-US" dirty="0">
              <a:highlight>
                <a:srgbClr val="FFFF00"/>
              </a:highlight>
              <a:latin typeface="Arial" charset="0"/>
            </a:endParaRPr>
          </a:p>
          <a:p>
            <a:pPr lvl="1" eaLnBrk="1" hangingPunct="1">
              <a:defRPr/>
            </a:pPr>
            <a:r>
              <a:rPr lang="en-US" dirty="0">
                <a:latin typeface="Arial" charset="0"/>
                <a:hlinkClick r:id="rId3"/>
              </a:rPr>
              <a:t>basel.barakat@sunderland.ac.uk</a:t>
            </a:r>
            <a:endParaRPr lang="en-US" dirty="0">
              <a:latin typeface="Arial" charset="0"/>
            </a:endParaRPr>
          </a:p>
          <a:p>
            <a:pPr lvl="1" eaLnBrk="1" hangingPunct="1">
              <a:defRPr/>
            </a:pPr>
            <a:endParaRPr lang="en-US" dirty="0">
              <a:latin typeface="Arial" charset="0"/>
              <a:cs typeface="Calibri" panose="020F0502020204030204" pitchFamily="34" charset="0"/>
            </a:endParaRPr>
          </a:p>
          <a:p>
            <a:pPr indent="-380990">
              <a:defRPr/>
            </a:pPr>
            <a:r>
              <a:rPr lang="it-IT" dirty="0">
                <a:latin typeface="Calibri" panose="020F0502020204030204" pitchFamily="34" charset="0"/>
                <a:cs typeface="Calibri" panose="020F0502020204030204" pitchFamily="34" charset="0"/>
              </a:rPr>
              <a:t> </a:t>
            </a:r>
            <a:r>
              <a:rPr lang="it-IT" sz="2133" dirty="0">
                <a:latin typeface="Arial" charset="0"/>
              </a:rPr>
              <a:t>			              	              	</a:t>
            </a:r>
            <a:endParaRPr lang="en-US" sz="2133" dirty="0">
              <a:latin typeface="Arial" charset="0"/>
            </a:endParaRPr>
          </a:p>
        </p:txBody>
      </p:sp>
      <p:graphicFrame>
        <p:nvGraphicFramePr>
          <p:cNvPr id="2" name="Table 1">
            <a:extLst>
              <a:ext uri="{FF2B5EF4-FFF2-40B4-BE49-F238E27FC236}">
                <a16:creationId xmlns:a16="http://schemas.microsoft.com/office/drawing/2014/main" id="{8DF9D4FE-E502-6B57-8EED-B1F9104E9E55}"/>
              </a:ext>
            </a:extLst>
          </p:cNvPr>
          <p:cNvGraphicFramePr>
            <a:graphicFrameLocks noGrp="1"/>
          </p:cNvGraphicFramePr>
          <p:nvPr>
            <p:extLst>
              <p:ext uri="{D42A27DB-BD31-4B8C-83A1-F6EECF244321}">
                <p14:modId xmlns:p14="http://schemas.microsoft.com/office/powerpoint/2010/main" val="2967160692"/>
              </p:ext>
            </p:extLst>
          </p:nvPr>
        </p:nvGraphicFramePr>
        <p:xfrm>
          <a:off x="3070225" y="3111803"/>
          <a:ext cx="6254750" cy="2316100"/>
        </p:xfrm>
        <a:graphic>
          <a:graphicData uri="http://schemas.openxmlformats.org/drawingml/2006/table">
            <a:tbl>
              <a:tblPr firstRow="1" bandRow="1">
                <a:tableStyleId>{68D230F3-CF80-4859-8CE7-A43EE81993B5}</a:tableStyleId>
              </a:tblPr>
              <a:tblGrid>
                <a:gridCol w="2458357">
                  <a:extLst>
                    <a:ext uri="{9D8B030D-6E8A-4147-A177-3AD203B41FA5}">
                      <a16:colId xmlns:a16="http://schemas.microsoft.com/office/drawing/2014/main" val="2150668284"/>
                    </a:ext>
                  </a:extLst>
                </a:gridCol>
                <a:gridCol w="3796393">
                  <a:extLst>
                    <a:ext uri="{9D8B030D-6E8A-4147-A177-3AD203B41FA5}">
                      <a16:colId xmlns:a16="http://schemas.microsoft.com/office/drawing/2014/main" val="3653044910"/>
                    </a:ext>
                  </a:extLst>
                </a:gridCol>
              </a:tblGrid>
              <a:tr h="0">
                <a:tc>
                  <a:txBody>
                    <a:bodyPr/>
                    <a:lstStyle/>
                    <a:p>
                      <a:r>
                        <a:rPr lang="it-IT" sz="2133" b="0" kern="1200" dirty="0">
                          <a:solidFill>
                            <a:schemeClr val="tx1">
                              <a:lumMod val="65000"/>
                              <a:lumOff val="35000"/>
                            </a:schemeClr>
                          </a:solidFill>
                          <a:latin typeface="Arial" charset="0"/>
                          <a:cs typeface="Arial" panose="020B0604020202020204" pitchFamily="34" charset="0"/>
                        </a:rPr>
                        <a:t>9.30 – 12pm </a:t>
                      </a:r>
                      <a:endParaRPr lang="en-GB" sz="2133" b="0" kern="1200" dirty="0">
                        <a:solidFill>
                          <a:schemeClr val="tx1">
                            <a:lumMod val="65000"/>
                            <a:lumOff val="35000"/>
                          </a:schemeClr>
                        </a:solidFill>
                        <a:latin typeface="Arial" charset="0"/>
                        <a:cs typeface="Arial" panose="020B0604020202020204" pitchFamily="34" charset="0"/>
                      </a:endParaRP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it-IT" sz="2133" b="0" kern="1200" dirty="0">
                          <a:solidFill>
                            <a:schemeClr val="tx1">
                              <a:lumMod val="65000"/>
                              <a:lumOff val="35000"/>
                            </a:schemeClr>
                          </a:solidFill>
                          <a:latin typeface="Arial" charset="0"/>
                          <a:cs typeface="Arial" panose="020B0604020202020204" pitchFamily="34" charset="0"/>
                        </a:rPr>
                        <a:t>AI/ML – Session 1</a:t>
                      </a:r>
                    </a:p>
                    <a:p>
                      <a:endParaRPr lang="en-GB" sz="2133" b="0" kern="1200" dirty="0">
                        <a:solidFill>
                          <a:schemeClr val="tx1">
                            <a:lumMod val="65000"/>
                            <a:lumOff val="35000"/>
                          </a:schemeClr>
                        </a:solidFill>
                        <a:latin typeface="Arial" charset="0"/>
                        <a:cs typeface="Arial" panose="020B0604020202020204" pitchFamily="34" charset="0"/>
                      </a:endParaRPr>
                    </a:p>
                  </a:txBody>
                  <a:tcPr/>
                </a:tc>
                <a:extLst>
                  <a:ext uri="{0D108BD9-81ED-4DB2-BD59-A6C34878D82A}">
                    <a16:rowId xmlns:a16="http://schemas.microsoft.com/office/drawing/2014/main" val="3446331766"/>
                  </a:ext>
                </a:extLst>
              </a:tr>
              <a:tr h="370840">
                <a:tc>
                  <a:txBody>
                    <a:bodyPr/>
                    <a:lstStyle/>
                    <a:p>
                      <a:r>
                        <a:rPr lang="it-IT" sz="2133" kern="1200" dirty="0">
                          <a:solidFill>
                            <a:schemeClr val="tx1">
                              <a:lumMod val="65000"/>
                              <a:lumOff val="35000"/>
                            </a:schemeClr>
                          </a:solidFill>
                          <a:latin typeface="Arial" charset="0"/>
                          <a:cs typeface="Arial" panose="020B0604020202020204" pitchFamily="34" charset="0"/>
                        </a:rPr>
                        <a:t>12pm – 12.30 pm </a:t>
                      </a:r>
                      <a:endParaRPr lang="en-GB" sz="2133" kern="1200" dirty="0">
                        <a:solidFill>
                          <a:schemeClr val="tx1">
                            <a:lumMod val="65000"/>
                            <a:lumOff val="35000"/>
                          </a:schemeClr>
                        </a:solidFill>
                        <a:latin typeface="Arial" charset="0"/>
                        <a:cs typeface="Arial" panose="020B0604020202020204" pitchFamily="34" charset="0"/>
                      </a:endParaRPr>
                    </a:p>
                  </a:txBody>
                  <a:tcPr/>
                </a:tc>
                <a:tc>
                  <a:txBody>
                    <a:bodyPr/>
                    <a:lstStyle/>
                    <a:p>
                      <a:r>
                        <a:rPr lang="it-IT" sz="2133" kern="1200" dirty="0">
                          <a:solidFill>
                            <a:schemeClr val="tx1">
                              <a:lumMod val="65000"/>
                              <a:lumOff val="35000"/>
                            </a:schemeClr>
                          </a:solidFill>
                          <a:latin typeface="Arial" charset="0"/>
                          <a:cs typeface="Arial" panose="020B0604020202020204" pitchFamily="34" charset="0"/>
                        </a:rPr>
                        <a:t>Lunch</a:t>
                      </a:r>
                      <a:endParaRPr lang="en-GB" sz="2133" kern="1200" dirty="0">
                        <a:solidFill>
                          <a:schemeClr val="tx1">
                            <a:lumMod val="65000"/>
                            <a:lumOff val="35000"/>
                          </a:schemeClr>
                        </a:solidFill>
                        <a:latin typeface="Arial" charset="0"/>
                        <a:cs typeface="Arial" panose="020B0604020202020204" pitchFamily="34" charset="0"/>
                      </a:endParaRPr>
                    </a:p>
                  </a:txBody>
                  <a:tcPr/>
                </a:tc>
                <a:extLst>
                  <a:ext uri="{0D108BD9-81ED-4DB2-BD59-A6C34878D82A}">
                    <a16:rowId xmlns:a16="http://schemas.microsoft.com/office/drawing/2014/main" val="2276391422"/>
                  </a:ext>
                </a:extLst>
              </a:tr>
              <a:tr h="370840">
                <a:tc>
                  <a:txBody>
                    <a:bodyPr/>
                    <a:lstStyle/>
                    <a:p>
                      <a:r>
                        <a:rPr lang="it-IT" sz="2133" kern="1200" dirty="0">
                          <a:solidFill>
                            <a:schemeClr val="tx1">
                              <a:lumMod val="65000"/>
                              <a:lumOff val="35000"/>
                            </a:schemeClr>
                          </a:solidFill>
                          <a:latin typeface="Arial" charset="0"/>
                          <a:cs typeface="Arial" panose="020B0604020202020204" pitchFamily="34" charset="0"/>
                        </a:rPr>
                        <a:t>12.30 – 4 pm </a:t>
                      </a:r>
                      <a:endParaRPr lang="en-GB" sz="2133" kern="1200" dirty="0">
                        <a:solidFill>
                          <a:schemeClr val="tx1">
                            <a:lumMod val="65000"/>
                            <a:lumOff val="35000"/>
                          </a:schemeClr>
                        </a:solidFill>
                        <a:latin typeface="Arial" charset="0"/>
                        <a:cs typeface="Arial" panose="020B0604020202020204" pitchFamily="34" charset="0"/>
                      </a:endParaRP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it-IT" sz="2133" kern="1200" dirty="0">
                          <a:solidFill>
                            <a:schemeClr val="tx1">
                              <a:lumMod val="65000"/>
                              <a:lumOff val="35000"/>
                            </a:schemeClr>
                          </a:solidFill>
                          <a:latin typeface="Arial" charset="0"/>
                          <a:cs typeface="Arial" panose="020B0604020202020204" pitchFamily="34" charset="0"/>
                        </a:rPr>
                        <a:t>Ai/ML- Session 2</a:t>
                      </a:r>
                    </a:p>
                    <a:p>
                      <a:endParaRPr lang="en-GB" sz="2133" kern="1200" dirty="0">
                        <a:solidFill>
                          <a:schemeClr val="tx1">
                            <a:lumMod val="65000"/>
                            <a:lumOff val="35000"/>
                          </a:schemeClr>
                        </a:solidFill>
                        <a:latin typeface="Arial" charset="0"/>
                        <a:cs typeface="Arial" panose="020B0604020202020204" pitchFamily="34" charset="0"/>
                      </a:endParaRPr>
                    </a:p>
                  </a:txBody>
                  <a:tcPr/>
                </a:tc>
                <a:extLst>
                  <a:ext uri="{0D108BD9-81ED-4DB2-BD59-A6C34878D82A}">
                    <a16:rowId xmlns:a16="http://schemas.microsoft.com/office/drawing/2014/main" val="1968159581"/>
                  </a:ext>
                </a:extLst>
              </a:tr>
              <a:tr h="370840">
                <a:tc>
                  <a:txBody>
                    <a:bodyPr/>
                    <a:lstStyle/>
                    <a:p>
                      <a:r>
                        <a:rPr lang="it-IT" sz="2133" kern="1200" dirty="0">
                          <a:solidFill>
                            <a:schemeClr val="tx1">
                              <a:lumMod val="65000"/>
                              <a:lumOff val="35000"/>
                            </a:schemeClr>
                          </a:solidFill>
                          <a:latin typeface="Arial" charset="0"/>
                          <a:cs typeface="Arial" panose="020B0604020202020204" pitchFamily="34" charset="0"/>
                        </a:rPr>
                        <a:t>4pm – 4.15pm </a:t>
                      </a:r>
                      <a:endParaRPr lang="en-GB" sz="2133" kern="1200" dirty="0">
                        <a:solidFill>
                          <a:schemeClr val="tx1">
                            <a:lumMod val="65000"/>
                            <a:lumOff val="35000"/>
                          </a:schemeClr>
                        </a:solidFill>
                        <a:latin typeface="Arial" charset="0"/>
                        <a:cs typeface="Arial" panose="020B0604020202020204" pitchFamily="34" charset="0"/>
                      </a:endParaRPr>
                    </a:p>
                  </a:txBody>
                  <a:tcPr/>
                </a:tc>
                <a:tc>
                  <a:txBody>
                    <a:bodyPr/>
                    <a:lstStyle/>
                    <a:p>
                      <a:r>
                        <a:rPr lang="it-IT" sz="2133" kern="1200" dirty="0">
                          <a:solidFill>
                            <a:schemeClr val="tx1">
                              <a:lumMod val="65000"/>
                              <a:lumOff val="35000"/>
                            </a:schemeClr>
                          </a:solidFill>
                          <a:latin typeface="Arial" charset="0"/>
                          <a:cs typeface="Arial" panose="020B0604020202020204" pitchFamily="34" charset="0"/>
                        </a:rPr>
                        <a:t>Close</a:t>
                      </a:r>
                      <a:endParaRPr lang="en-GB" sz="2133" kern="1200" dirty="0">
                        <a:solidFill>
                          <a:schemeClr val="tx1">
                            <a:lumMod val="65000"/>
                            <a:lumOff val="35000"/>
                          </a:schemeClr>
                        </a:solidFill>
                        <a:latin typeface="Arial" charset="0"/>
                        <a:cs typeface="Arial" panose="020B0604020202020204" pitchFamily="34" charset="0"/>
                      </a:endParaRPr>
                    </a:p>
                  </a:txBody>
                  <a:tcPr/>
                </a:tc>
                <a:extLst>
                  <a:ext uri="{0D108BD9-81ED-4DB2-BD59-A6C34878D82A}">
                    <a16:rowId xmlns:a16="http://schemas.microsoft.com/office/drawing/2014/main" val="1291786681"/>
                  </a:ext>
                </a:extLst>
              </a:tr>
            </a:tbl>
          </a:graphicData>
        </a:graphic>
      </p:graphicFrame>
    </p:spTree>
    <p:extLst>
      <p:ext uri="{BB962C8B-B14F-4D97-AF65-F5344CB8AC3E}">
        <p14:creationId xmlns:p14="http://schemas.microsoft.com/office/powerpoint/2010/main" val="252589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6640-FE52-4D7C-A319-271A8317FBAA}"/>
              </a:ext>
            </a:extLst>
          </p:cNvPr>
          <p:cNvSpPr>
            <a:spLocks noGrp="1"/>
          </p:cNvSpPr>
          <p:nvPr>
            <p:ph type="title"/>
          </p:nvPr>
        </p:nvSpPr>
        <p:spPr>
          <a:xfrm>
            <a:off x="450396" y="662533"/>
            <a:ext cx="10515600" cy="499496"/>
          </a:xfrm>
        </p:spPr>
        <p:txBody>
          <a:bodyPr/>
          <a:lstStyle/>
          <a:p>
            <a:r>
              <a:rPr lang="en-GB" sz="4000"/>
              <a:t>Building Machine Learning Systems</a:t>
            </a:r>
            <a:endParaRPr lang="en-GB"/>
          </a:p>
        </p:txBody>
      </p:sp>
      <p:pic>
        <p:nvPicPr>
          <p:cNvPr id="5" name="Picture 6">
            <a:extLst>
              <a:ext uri="{FF2B5EF4-FFF2-40B4-BE49-F238E27FC236}">
                <a16:creationId xmlns:a16="http://schemas.microsoft.com/office/drawing/2014/main" id="{2186B308-5838-4CBA-AA38-22FAB1B77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605" y="1402379"/>
            <a:ext cx="6098960" cy="4053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61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C5F3-2A76-037E-F690-838C1D048CC6}"/>
              </a:ext>
            </a:extLst>
          </p:cNvPr>
          <p:cNvSpPr>
            <a:spLocks noGrp="1"/>
          </p:cNvSpPr>
          <p:nvPr>
            <p:ph type="title"/>
          </p:nvPr>
        </p:nvSpPr>
        <p:spPr/>
        <p:txBody>
          <a:bodyPr/>
          <a:lstStyle/>
          <a:p>
            <a:r>
              <a:rPr lang="en-GB"/>
              <a:t>Data Pre-processing</a:t>
            </a:r>
          </a:p>
        </p:txBody>
      </p:sp>
      <p:grpSp>
        <p:nvGrpSpPr>
          <p:cNvPr id="6" name="Group 5">
            <a:extLst>
              <a:ext uri="{FF2B5EF4-FFF2-40B4-BE49-F238E27FC236}">
                <a16:creationId xmlns:a16="http://schemas.microsoft.com/office/drawing/2014/main" id="{5E38CC53-0419-663D-EB98-C10DEAF470B6}"/>
              </a:ext>
            </a:extLst>
          </p:cNvPr>
          <p:cNvGrpSpPr/>
          <p:nvPr/>
        </p:nvGrpSpPr>
        <p:grpSpPr>
          <a:xfrm>
            <a:off x="451397" y="1642555"/>
            <a:ext cx="4531775" cy="3877444"/>
            <a:chOff x="1008043" y="1282317"/>
            <a:chExt cx="2125547" cy="1783328"/>
          </a:xfrm>
          <a:solidFill>
            <a:schemeClr val="accent6">
              <a:lumMod val="40000"/>
              <a:lumOff val="60000"/>
            </a:schemeClr>
          </a:solidFill>
        </p:grpSpPr>
        <p:sp>
          <p:nvSpPr>
            <p:cNvPr id="7" name="Freeform: Shape 6">
              <a:extLst>
                <a:ext uri="{FF2B5EF4-FFF2-40B4-BE49-F238E27FC236}">
                  <a16:creationId xmlns:a16="http://schemas.microsoft.com/office/drawing/2014/main" id="{63805AFD-D0F2-832D-E13D-514C602FC3C1}"/>
                </a:ext>
              </a:extLst>
            </p:cNvPr>
            <p:cNvSpPr/>
            <p:nvPr/>
          </p:nvSpPr>
          <p:spPr>
            <a:xfrm>
              <a:off x="1008043" y="1892668"/>
              <a:ext cx="612479" cy="540000"/>
            </a:xfrm>
            <a:custGeom>
              <a:avLst/>
              <a:gdLst>
                <a:gd name="connsiteX0" fmla="*/ 0 w 474793"/>
                <a:gd name="connsiteY0" fmla="*/ 23740 h 237396"/>
                <a:gd name="connsiteX1" fmla="*/ 23740 w 474793"/>
                <a:gd name="connsiteY1" fmla="*/ 0 h 237396"/>
                <a:gd name="connsiteX2" fmla="*/ 451053 w 474793"/>
                <a:gd name="connsiteY2" fmla="*/ 0 h 237396"/>
                <a:gd name="connsiteX3" fmla="*/ 474793 w 474793"/>
                <a:gd name="connsiteY3" fmla="*/ 23740 h 237396"/>
                <a:gd name="connsiteX4" fmla="*/ 474793 w 474793"/>
                <a:gd name="connsiteY4" fmla="*/ 213656 h 237396"/>
                <a:gd name="connsiteX5" fmla="*/ 451053 w 474793"/>
                <a:gd name="connsiteY5" fmla="*/ 237396 h 237396"/>
                <a:gd name="connsiteX6" fmla="*/ 23740 w 474793"/>
                <a:gd name="connsiteY6" fmla="*/ 237396 h 237396"/>
                <a:gd name="connsiteX7" fmla="*/ 0 w 474793"/>
                <a:gd name="connsiteY7" fmla="*/ 213656 h 237396"/>
                <a:gd name="connsiteX8" fmla="*/ 0 w 474793"/>
                <a:gd name="connsiteY8" fmla="*/ 23740 h 23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793" h="237396">
                  <a:moveTo>
                    <a:pt x="0" y="23740"/>
                  </a:moveTo>
                  <a:cubicBezTo>
                    <a:pt x="0" y="10629"/>
                    <a:pt x="10629" y="0"/>
                    <a:pt x="23740" y="0"/>
                  </a:cubicBezTo>
                  <a:lnTo>
                    <a:pt x="451053" y="0"/>
                  </a:lnTo>
                  <a:cubicBezTo>
                    <a:pt x="464164" y="0"/>
                    <a:pt x="474793" y="10629"/>
                    <a:pt x="474793" y="23740"/>
                  </a:cubicBezTo>
                  <a:lnTo>
                    <a:pt x="474793" y="213656"/>
                  </a:lnTo>
                  <a:cubicBezTo>
                    <a:pt x="474793" y="226767"/>
                    <a:pt x="464164" y="237396"/>
                    <a:pt x="451053" y="237396"/>
                  </a:cubicBezTo>
                  <a:lnTo>
                    <a:pt x="23740" y="237396"/>
                  </a:lnTo>
                  <a:cubicBezTo>
                    <a:pt x="10629" y="237396"/>
                    <a:pt x="0" y="226767"/>
                    <a:pt x="0" y="213656"/>
                  </a:cubicBezTo>
                  <a:lnTo>
                    <a:pt x="0" y="2374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584" tIns="18584" rIns="18584" bIns="18584" numCol="1" spcCol="1270" anchor="ctr" anchorCtr="0">
              <a:noAutofit/>
            </a:bodyPr>
            <a:lstStyle/>
            <a:p>
              <a:pPr algn="ctr" defTabSz="622284">
                <a:lnSpc>
                  <a:spcPct val="90000"/>
                </a:lnSpc>
                <a:spcBef>
                  <a:spcPct val="0"/>
                </a:spcBef>
                <a:spcAft>
                  <a:spcPct val="35000"/>
                </a:spcAft>
              </a:pPr>
              <a:r>
                <a:rPr lang="en-GB" sz="1400">
                  <a:solidFill>
                    <a:schemeClr val="tx1"/>
                  </a:solidFill>
                  <a:latin typeface="Arial" panose="020B0604020202020204" pitchFamily="34" charset="0"/>
                  <a:cs typeface="Arial" panose="020B0604020202020204" pitchFamily="34" charset="0"/>
                </a:rPr>
                <a:t>Pre-Processing</a:t>
              </a:r>
            </a:p>
          </p:txBody>
        </p:sp>
        <p:sp>
          <p:nvSpPr>
            <p:cNvPr id="9" name="Freeform: Shape 8">
              <a:extLst>
                <a:ext uri="{FF2B5EF4-FFF2-40B4-BE49-F238E27FC236}">
                  <a16:creationId xmlns:a16="http://schemas.microsoft.com/office/drawing/2014/main" id="{55A1DCEF-B91A-956B-CE5B-9A88F5422BF4}"/>
                </a:ext>
              </a:extLst>
            </p:cNvPr>
            <p:cNvSpPr/>
            <p:nvPr/>
          </p:nvSpPr>
          <p:spPr>
            <a:xfrm>
              <a:off x="2395878" y="1282317"/>
              <a:ext cx="734975" cy="540000"/>
            </a:xfrm>
            <a:custGeom>
              <a:avLst/>
              <a:gdLst>
                <a:gd name="connsiteX0" fmla="*/ 0 w 474793"/>
                <a:gd name="connsiteY0" fmla="*/ 23740 h 237396"/>
                <a:gd name="connsiteX1" fmla="*/ 23740 w 474793"/>
                <a:gd name="connsiteY1" fmla="*/ 0 h 237396"/>
                <a:gd name="connsiteX2" fmla="*/ 451053 w 474793"/>
                <a:gd name="connsiteY2" fmla="*/ 0 h 237396"/>
                <a:gd name="connsiteX3" fmla="*/ 474793 w 474793"/>
                <a:gd name="connsiteY3" fmla="*/ 23740 h 237396"/>
                <a:gd name="connsiteX4" fmla="*/ 474793 w 474793"/>
                <a:gd name="connsiteY4" fmla="*/ 213656 h 237396"/>
                <a:gd name="connsiteX5" fmla="*/ 451053 w 474793"/>
                <a:gd name="connsiteY5" fmla="*/ 237396 h 237396"/>
                <a:gd name="connsiteX6" fmla="*/ 23740 w 474793"/>
                <a:gd name="connsiteY6" fmla="*/ 237396 h 237396"/>
                <a:gd name="connsiteX7" fmla="*/ 0 w 474793"/>
                <a:gd name="connsiteY7" fmla="*/ 213656 h 237396"/>
                <a:gd name="connsiteX8" fmla="*/ 0 w 474793"/>
                <a:gd name="connsiteY8" fmla="*/ 23740 h 23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793" h="237396">
                  <a:moveTo>
                    <a:pt x="0" y="23740"/>
                  </a:moveTo>
                  <a:cubicBezTo>
                    <a:pt x="0" y="10629"/>
                    <a:pt x="10629" y="0"/>
                    <a:pt x="23740" y="0"/>
                  </a:cubicBezTo>
                  <a:lnTo>
                    <a:pt x="451053" y="0"/>
                  </a:lnTo>
                  <a:cubicBezTo>
                    <a:pt x="464164" y="0"/>
                    <a:pt x="474793" y="10629"/>
                    <a:pt x="474793" y="23740"/>
                  </a:cubicBezTo>
                  <a:lnTo>
                    <a:pt x="474793" y="213656"/>
                  </a:lnTo>
                  <a:cubicBezTo>
                    <a:pt x="474793" y="226767"/>
                    <a:pt x="464164" y="237396"/>
                    <a:pt x="451053" y="237396"/>
                  </a:cubicBezTo>
                  <a:lnTo>
                    <a:pt x="23740" y="237396"/>
                  </a:lnTo>
                  <a:cubicBezTo>
                    <a:pt x="10629" y="237396"/>
                    <a:pt x="0" y="226767"/>
                    <a:pt x="0" y="213656"/>
                  </a:cubicBezTo>
                  <a:lnTo>
                    <a:pt x="0" y="2374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584" tIns="18584" rIns="18584" bIns="18584" numCol="1" spcCol="1270" anchor="ctr" anchorCtr="0">
              <a:noAutofit/>
            </a:bodyPr>
            <a:lstStyle/>
            <a:p>
              <a:pPr algn="ctr" defTabSz="622284">
                <a:lnSpc>
                  <a:spcPct val="90000"/>
                </a:lnSpc>
                <a:spcBef>
                  <a:spcPct val="0"/>
                </a:spcBef>
                <a:spcAft>
                  <a:spcPct val="35000"/>
                </a:spcAft>
              </a:pPr>
              <a:r>
                <a:rPr lang="en-GB" sz="1400">
                  <a:solidFill>
                    <a:schemeClr val="tx1"/>
                  </a:solidFill>
                  <a:latin typeface="Arial" panose="020B0604020202020204" pitchFamily="34" charset="0"/>
                  <a:cs typeface="Arial" panose="020B0604020202020204" pitchFamily="34" charset="0"/>
                </a:rPr>
                <a:t>Data Cleaning</a:t>
              </a:r>
            </a:p>
          </p:txBody>
        </p:sp>
        <p:sp>
          <p:nvSpPr>
            <p:cNvPr id="17" name="Freeform: Shape 16">
              <a:extLst>
                <a:ext uri="{FF2B5EF4-FFF2-40B4-BE49-F238E27FC236}">
                  <a16:creationId xmlns:a16="http://schemas.microsoft.com/office/drawing/2014/main" id="{A5C1B6FB-FE42-EF38-629B-01AFB4BEC9EB}"/>
                </a:ext>
              </a:extLst>
            </p:cNvPr>
            <p:cNvSpPr/>
            <p:nvPr/>
          </p:nvSpPr>
          <p:spPr>
            <a:xfrm>
              <a:off x="2395878" y="1906292"/>
              <a:ext cx="734975" cy="540000"/>
            </a:xfrm>
            <a:custGeom>
              <a:avLst/>
              <a:gdLst>
                <a:gd name="connsiteX0" fmla="*/ 0 w 474793"/>
                <a:gd name="connsiteY0" fmla="*/ 23740 h 237396"/>
                <a:gd name="connsiteX1" fmla="*/ 23740 w 474793"/>
                <a:gd name="connsiteY1" fmla="*/ 0 h 237396"/>
                <a:gd name="connsiteX2" fmla="*/ 451053 w 474793"/>
                <a:gd name="connsiteY2" fmla="*/ 0 h 237396"/>
                <a:gd name="connsiteX3" fmla="*/ 474793 w 474793"/>
                <a:gd name="connsiteY3" fmla="*/ 23740 h 237396"/>
                <a:gd name="connsiteX4" fmla="*/ 474793 w 474793"/>
                <a:gd name="connsiteY4" fmla="*/ 213656 h 237396"/>
                <a:gd name="connsiteX5" fmla="*/ 451053 w 474793"/>
                <a:gd name="connsiteY5" fmla="*/ 237396 h 237396"/>
                <a:gd name="connsiteX6" fmla="*/ 23740 w 474793"/>
                <a:gd name="connsiteY6" fmla="*/ 237396 h 237396"/>
                <a:gd name="connsiteX7" fmla="*/ 0 w 474793"/>
                <a:gd name="connsiteY7" fmla="*/ 213656 h 237396"/>
                <a:gd name="connsiteX8" fmla="*/ 0 w 474793"/>
                <a:gd name="connsiteY8" fmla="*/ 23740 h 23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793" h="237396">
                  <a:moveTo>
                    <a:pt x="0" y="23740"/>
                  </a:moveTo>
                  <a:cubicBezTo>
                    <a:pt x="0" y="10629"/>
                    <a:pt x="10629" y="0"/>
                    <a:pt x="23740" y="0"/>
                  </a:cubicBezTo>
                  <a:lnTo>
                    <a:pt x="451053" y="0"/>
                  </a:lnTo>
                  <a:cubicBezTo>
                    <a:pt x="464164" y="0"/>
                    <a:pt x="474793" y="10629"/>
                    <a:pt x="474793" y="23740"/>
                  </a:cubicBezTo>
                  <a:lnTo>
                    <a:pt x="474793" y="213656"/>
                  </a:lnTo>
                  <a:cubicBezTo>
                    <a:pt x="474793" y="226767"/>
                    <a:pt x="464164" y="237396"/>
                    <a:pt x="451053" y="237396"/>
                  </a:cubicBezTo>
                  <a:lnTo>
                    <a:pt x="23740" y="237396"/>
                  </a:lnTo>
                  <a:cubicBezTo>
                    <a:pt x="10629" y="237396"/>
                    <a:pt x="0" y="226767"/>
                    <a:pt x="0" y="213656"/>
                  </a:cubicBezTo>
                  <a:lnTo>
                    <a:pt x="0" y="2374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584" tIns="18584" rIns="18584" bIns="18584" numCol="1" spcCol="1270" anchor="ctr" anchorCtr="0">
              <a:noAutofit/>
            </a:bodyPr>
            <a:lstStyle/>
            <a:p>
              <a:pPr algn="ctr" defTabSz="622284">
                <a:lnSpc>
                  <a:spcPct val="90000"/>
                </a:lnSpc>
                <a:spcBef>
                  <a:spcPct val="0"/>
                </a:spcBef>
                <a:spcAft>
                  <a:spcPct val="35000"/>
                </a:spcAft>
              </a:pPr>
              <a:r>
                <a:rPr lang="en-GB" sz="1400">
                  <a:solidFill>
                    <a:schemeClr val="tx1"/>
                  </a:solidFill>
                  <a:latin typeface="Arial" panose="020B0604020202020204" pitchFamily="34" charset="0"/>
                  <a:cs typeface="Arial" panose="020B0604020202020204" pitchFamily="34" charset="0"/>
                </a:rPr>
                <a:t>Data Transformation</a:t>
              </a:r>
            </a:p>
          </p:txBody>
        </p:sp>
        <p:sp>
          <p:nvSpPr>
            <p:cNvPr id="25" name="Freeform: Shape 24">
              <a:extLst>
                <a:ext uri="{FF2B5EF4-FFF2-40B4-BE49-F238E27FC236}">
                  <a16:creationId xmlns:a16="http://schemas.microsoft.com/office/drawing/2014/main" id="{A3E01C09-44B0-1D8D-EB3A-1A8696680354}"/>
                </a:ext>
              </a:extLst>
            </p:cNvPr>
            <p:cNvSpPr/>
            <p:nvPr/>
          </p:nvSpPr>
          <p:spPr>
            <a:xfrm>
              <a:off x="2398615" y="2525645"/>
              <a:ext cx="734975" cy="540000"/>
            </a:xfrm>
            <a:custGeom>
              <a:avLst/>
              <a:gdLst>
                <a:gd name="connsiteX0" fmla="*/ 0 w 474793"/>
                <a:gd name="connsiteY0" fmla="*/ 23740 h 237396"/>
                <a:gd name="connsiteX1" fmla="*/ 23740 w 474793"/>
                <a:gd name="connsiteY1" fmla="*/ 0 h 237396"/>
                <a:gd name="connsiteX2" fmla="*/ 451053 w 474793"/>
                <a:gd name="connsiteY2" fmla="*/ 0 h 237396"/>
                <a:gd name="connsiteX3" fmla="*/ 474793 w 474793"/>
                <a:gd name="connsiteY3" fmla="*/ 23740 h 237396"/>
                <a:gd name="connsiteX4" fmla="*/ 474793 w 474793"/>
                <a:gd name="connsiteY4" fmla="*/ 213656 h 237396"/>
                <a:gd name="connsiteX5" fmla="*/ 451053 w 474793"/>
                <a:gd name="connsiteY5" fmla="*/ 237396 h 237396"/>
                <a:gd name="connsiteX6" fmla="*/ 23740 w 474793"/>
                <a:gd name="connsiteY6" fmla="*/ 237396 h 237396"/>
                <a:gd name="connsiteX7" fmla="*/ 0 w 474793"/>
                <a:gd name="connsiteY7" fmla="*/ 213656 h 237396"/>
                <a:gd name="connsiteX8" fmla="*/ 0 w 474793"/>
                <a:gd name="connsiteY8" fmla="*/ 23740 h 23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793" h="237396">
                  <a:moveTo>
                    <a:pt x="0" y="23740"/>
                  </a:moveTo>
                  <a:cubicBezTo>
                    <a:pt x="0" y="10629"/>
                    <a:pt x="10629" y="0"/>
                    <a:pt x="23740" y="0"/>
                  </a:cubicBezTo>
                  <a:lnTo>
                    <a:pt x="451053" y="0"/>
                  </a:lnTo>
                  <a:cubicBezTo>
                    <a:pt x="464164" y="0"/>
                    <a:pt x="474793" y="10629"/>
                    <a:pt x="474793" y="23740"/>
                  </a:cubicBezTo>
                  <a:lnTo>
                    <a:pt x="474793" y="213656"/>
                  </a:lnTo>
                  <a:cubicBezTo>
                    <a:pt x="474793" y="226767"/>
                    <a:pt x="464164" y="237396"/>
                    <a:pt x="451053" y="237396"/>
                  </a:cubicBezTo>
                  <a:lnTo>
                    <a:pt x="23740" y="237396"/>
                  </a:lnTo>
                  <a:cubicBezTo>
                    <a:pt x="10629" y="237396"/>
                    <a:pt x="0" y="226767"/>
                    <a:pt x="0" y="213656"/>
                  </a:cubicBezTo>
                  <a:lnTo>
                    <a:pt x="0" y="2374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584" tIns="18584" rIns="18584" bIns="18584" numCol="1" spcCol="1270" anchor="ctr" anchorCtr="0">
              <a:noAutofit/>
            </a:bodyPr>
            <a:lstStyle/>
            <a:p>
              <a:pPr algn="ctr" defTabSz="622284">
                <a:lnSpc>
                  <a:spcPct val="90000"/>
                </a:lnSpc>
                <a:spcBef>
                  <a:spcPct val="0"/>
                </a:spcBef>
                <a:spcAft>
                  <a:spcPct val="35000"/>
                </a:spcAft>
              </a:pPr>
              <a:r>
                <a:rPr lang="en-GB" sz="1400">
                  <a:solidFill>
                    <a:schemeClr val="tx1"/>
                  </a:solidFill>
                  <a:latin typeface="Arial" panose="020B0604020202020204" pitchFamily="34" charset="0"/>
                  <a:cs typeface="Arial" panose="020B0604020202020204" pitchFamily="34" charset="0"/>
                </a:rPr>
                <a:t>Data Reduction</a:t>
              </a:r>
            </a:p>
          </p:txBody>
        </p:sp>
      </p:grpSp>
      <p:cxnSp>
        <p:nvCxnSpPr>
          <p:cNvPr id="49" name="Straight Arrow Connector 48">
            <a:extLst>
              <a:ext uri="{FF2B5EF4-FFF2-40B4-BE49-F238E27FC236}">
                <a16:creationId xmlns:a16="http://schemas.microsoft.com/office/drawing/2014/main" id="{7CB8D973-C0F7-4344-443E-95B2CCF81CC6}"/>
              </a:ext>
            </a:extLst>
          </p:cNvPr>
          <p:cNvCxnSpPr>
            <a:cxnSpLocks/>
            <a:stCxn id="7" idx="3"/>
          </p:cNvCxnSpPr>
          <p:nvPr/>
        </p:nvCxnSpPr>
        <p:spPr>
          <a:xfrm flipV="1">
            <a:off x="1757232" y="1984066"/>
            <a:ext cx="1661533" cy="110297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1" name="Straight Arrow Connector 50">
            <a:extLst>
              <a:ext uri="{FF2B5EF4-FFF2-40B4-BE49-F238E27FC236}">
                <a16:creationId xmlns:a16="http://schemas.microsoft.com/office/drawing/2014/main" id="{C41B04B8-5C5D-6A4F-CC15-4AD5DFC7A4AD}"/>
              </a:ext>
            </a:extLst>
          </p:cNvPr>
          <p:cNvCxnSpPr>
            <a:cxnSpLocks/>
          </p:cNvCxnSpPr>
          <p:nvPr/>
        </p:nvCxnSpPr>
        <p:spPr>
          <a:xfrm>
            <a:off x="1804495" y="3586301"/>
            <a:ext cx="160583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3" name="Straight Arrow Connector 52">
            <a:extLst>
              <a:ext uri="{FF2B5EF4-FFF2-40B4-BE49-F238E27FC236}">
                <a16:creationId xmlns:a16="http://schemas.microsoft.com/office/drawing/2014/main" id="{817B5D47-5367-554D-79C8-19DE43729013}"/>
              </a:ext>
            </a:extLst>
          </p:cNvPr>
          <p:cNvCxnSpPr>
            <a:cxnSpLocks/>
            <a:stCxn id="7" idx="4"/>
          </p:cNvCxnSpPr>
          <p:nvPr/>
        </p:nvCxnSpPr>
        <p:spPr>
          <a:xfrm>
            <a:off x="1757233" y="4026320"/>
            <a:ext cx="1653100" cy="100363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 name="TextBox 3">
            <a:extLst>
              <a:ext uri="{FF2B5EF4-FFF2-40B4-BE49-F238E27FC236}">
                <a16:creationId xmlns:a16="http://schemas.microsoft.com/office/drawing/2014/main" id="{0ADA8822-468D-2899-B281-4E771ADB33A2}"/>
              </a:ext>
            </a:extLst>
          </p:cNvPr>
          <p:cNvSpPr txBox="1"/>
          <p:nvPr/>
        </p:nvSpPr>
        <p:spPr>
          <a:xfrm>
            <a:off x="5198136" y="1841263"/>
            <a:ext cx="6605065" cy="830997"/>
          </a:xfrm>
          <a:prstGeom prst="rect">
            <a:avLst/>
          </a:prstGeom>
          <a:noFill/>
        </p:spPr>
        <p:txBody>
          <a:bodyPr wrap="square">
            <a:spAutoFit/>
          </a:bodyPr>
          <a:lstStyle/>
          <a:p>
            <a:r>
              <a:rPr lang="en-US" sz="1600">
                <a:latin typeface="Arial" panose="020B0604020202020204" pitchFamily="34" charset="0"/>
                <a:cs typeface="Arial" panose="020B0604020202020204" pitchFamily="34" charset="0"/>
              </a:rPr>
              <a:t>The goal of Data Cleaning is to ensure that the data is accurate, consistent, and free of errors, as incorrect or inconsistent data can negatively impact the performance of the Machine Learning</a:t>
            </a:r>
          </a:p>
        </p:txBody>
      </p:sp>
      <p:sp>
        <p:nvSpPr>
          <p:cNvPr id="8" name="TextBox 7">
            <a:extLst>
              <a:ext uri="{FF2B5EF4-FFF2-40B4-BE49-F238E27FC236}">
                <a16:creationId xmlns:a16="http://schemas.microsoft.com/office/drawing/2014/main" id="{23E769A4-36B5-673D-470F-E05E77BEA854}"/>
              </a:ext>
            </a:extLst>
          </p:cNvPr>
          <p:cNvSpPr txBox="1"/>
          <p:nvPr/>
        </p:nvSpPr>
        <p:spPr>
          <a:xfrm>
            <a:off x="5198135" y="3248902"/>
            <a:ext cx="6096000" cy="584775"/>
          </a:xfrm>
          <a:prstGeom prst="rect">
            <a:avLst/>
          </a:prstGeom>
          <a:noFill/>
        </p:spPr>
        <p:txBody>
          <a:bodyPr wrap="square">
            <a:spAutoFit/>
          </a:bodyPr>
          <a:lstStyle>
            <a:defPPr>
              <a:defRPr lang="en-US"/>
            </a:defPPr>
            <a:lvl1pPr>
              <a:defRPr sz="1200">
                <a:latin typeface="Arial" panose="020B0604020202020204" pitchFamily="34" charset="0"/>
                <a:cs typeface="Arial" panose="020B0604020202020204" pitchFamily="34" charset="0"/>
              </a:defRPr>
            </a:lvl1pPr>
          </a:lstStyle>
          <a:p>
            <a:r>
              <a:rPr lang="en-US" sz="1600"/>
              <a:t> It involves converting data from its raw state into a format that can be understood and used by machine learning algorithms</a:t>
            </a:r>
            <a:endParaRPr lang="en-GB" sz="1600"/>
          </a:p>
        </p:txBody>
      </p:sp>
      <p:sp>
        <p:nvSpPr>
          <p:cNvPr id="11" name="TextBox 10">
            <a:extLst>
              <a:ext uri="{FF2B5EF4-FFF2-40B4-BE49-F238E27FC236}">
                <a16:creationId xmlns:a16="http://schemas.microsoft.com/office/drawing/2014/main" id="{D2EC64DC-4CC6-C037-E697-6BC5FE9B2FDE}"/>
              </a:ext>
            </a:extLst>
          </p:cNvPr>
          <p:cNvSpPr txBox="1"/>
          <p:nvPr/>
        </p:nvSpPr>
        <p:spPr>
          <a:xfrm>
            <a:off x="5198135" y="4722178"/>
            <a:ext cx="6096000" cy="584775"/>
          </a:xfrm>
          <a:prstGeom prst="rect">
            <a:avLst/>
          </a:prstGeom>
          <a:noFill/>
        </p:spPr>
        <p:txBody>
          <a:bodyPr wrap="square">
            <a:spAutoFit/>
          </a:bodyPr>
          <a:lstStyle/>
          <a:p>
            <a:r>
              <a:rPr lang="en-US" sz="1600">
                <a:latin typeface="Arial" panose="020B0604020202020204" pitchFamily="34" charset="0"/>
                <a:cs typeface="Arial" panose="020B0604020202020204" pitchFamily="34" charset="0"/>
              </a:rPr>
              <a:t>Aims to reduce the size of a dataset while still preserving the most important information</a:t>
            </a:r>
            <a:endParaRPr lang="en-GB"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095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5A73-2DA2-19D3-EE9F-980184BEA8A3}"/>
              </a:ext>
            </a:extLst>
          </p:cNvPr>
          <p:cNvSpPr>
            <a:spLocks noGrp="1"/>
          </p:cNvSpPr>
          <p:nvPr>
            <p:ph type="title"/>
          </p:nvPr>
        </p:nvSpPr>
        <p:spPr/>
        <p:txBody>
          <a:bodyPr/>
          <a:lstStyle/>
          <a:p>
            <a:r>
              <a:rPr lang="en-GB"/>
              <a:t>Data Cleaning</a:t>
            </a:r>
          </a:p>
        </p:txBody>
      </p:sp>
      <p:sp>
        <p:nvSpPr>
          <p:cNvPr id="4" name="Freeform: Shape 3">
            <a:extLst>
              <a:ext uri="{FF2B5EF4-FFF2-40B4-BE49-F238E27FC236}">
                <a16:creationId xmlns:a16="http://schemas.microsoft.com/office/drawing/2014/main" id="{6ADFABDC-728C-BEFA-7553-FD526C805FC7}"/>
              </a:ext>
            </a:extLst>
          </p:cNvPr>
          <p:cNvSpPr/>
          <p:nvPr/>
        </p:nvSpPr>
        <p:spPr>
          <a:xfrm>
            <a:off x="2178707" y="3505800"/>
            <a:ext cx="1671472" cy="672000"/>
          </a:xfrm>
          <a:custGeom>
            <a:avLst/>
            <a:gdLst>
              <a:gd name="connsiteX0" fmla="*/ 0 w 474793"/>
              <a:gd name="connsiteY0" fmla="*/ 23740 h 237396"/>
              <a:gd name="connsiteX1" fmla="*/ 23740 w 474793"/>
              <a:gd name="connsiteY1" fmla="*/ 0 h 237396"/>
              <a:gd name="connsiteX2" fmla="*/ 451053 w 474793"/>
              <a:gd name="connsiteY2" fmla="*/ 0 h 237396"/>
              <a:gd name="connsiteX3" fmla="*/ 474793 w 474793"/>
              <a:gd name="connsiteY3" fmla="*/ 23740 h 237396"/>
              <a:gd name="connsiteX4" fmla="*/ 474793 w 474793"/>
              <a:gd name="connsiteY4" fmla="*/ 213656 h 237396"/>
              <a:gd name="connsiteX5" fmla="*/ 451053 w 474793"/>
              <a:gd name="connsiteY5" fmla="*/ 237396 h 237396"/>
              <a:gd name="connsiteX6" fmla="*/ 23740 w 474793"/>
              <a:gd name="connsiteY6" fmla="*/ 237396 h 237396"/>
              <a:gd name="connsiteX7" fmla="*/ 0 w 474793"/>
              <a:gd name="connsiteY7" fmla="*/ 213656 h 237396"/>
              <a:gd name="connsiteX8" fmla="*/ 0 w 474793"/>
              <a:gd name="connsiteY8" fmla="*/ 23740 h 23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793" h="237396">
                <a:moveTo>
                  <a:pt x="0" y="23740"/>
                </a:moveTo>
                <a:cubicBezTo>
                  <a:pt x="0" y="10629"/>
                  <a:pt x="10629" y="0"/>
                  <a:pt x="23740" y="0"/>
                </a:cubicBezTo>
                <a:lnTo>
                  <a:pt x="451053" y="0"/>
                </a:lnTo>
                <a:cubicBezTo>
                  <a:pt x="464164" y="0"/>
                  <a:pt x="474793" y="10629"/>
                  <a:pt x="474793" y="23740"/>
                </a:cubicBezTo>
                <a:lnTo>
                  <a:pt x="474793" y="213656"/>
                </a:lnTo>
                <a:cubicBezTo>
                  <a:pt x="474793" y="226767"/>
                  <a:pt x="464164" y="237396"/>
                  <a:pt x="451053" y="237396"/>
                </a:cubicBezTo>
                <a:lnTo>
                  <a:pt x="23740" y="237396"/>
                </a:lnTo>
                <a:cubicBezTo>
                  <a:pt x="10629" y="237396"/>
                  <a:pt x="0" y="226767"/>
                  <a:pt x="0" y="213656"/>
                </a:cubicBezTo>
                <a:lnTo>
                  <a:pt x="0" y="23740"/>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584" tIns="18584" rIns="18584" bIns="18584" numCol="1" spcCol="1270" anchor="ctr" anchorCtr="0">
            <a:noAutofit/>
          </a:bodyPr>
          <a:lstStyle/>
          <a:p>
            <a:pPr algn="ctr" defTabSz="622284">
              <a:lnSpc>
                <a:spcPct val="90000"/>
              </a:lnSpc>
              <a:spcBef>
                <a:spcPct val="0"/>
              </a:spcBef>
              <a:spcAft>
                <a:spcPct val="35000"/>
              </a:spcAft>
            </a:pPr>
            <a:r>
              <a:rPr lang="en-GB" sz="1400">
                <a:solidFill>
                  <a:schemeClr val="tx1"/>
                </a:solidFill>
                <a:latin typeface="Arial" panose="020B0604020202020204" pitchFamily="34" charset="0"/>
                <a:cs typeface="Arial" panose="020B0604020202020204" pitchFamily="34" charset="0"/>
              </a:rPr>
              <a:t>Removing duplicate data points</a:t>
            </a:r>
          </a:p>
        </p:txBody>
      </p:sp>
      <p:sp>
        <p:nvSpPr>
          <p:cNvPr id="5" name="Freeform: Shape 4">
            <a:extLst>
              <a:ext uri="{FF2B5EF4-FFF2-40B4-BE49-F238E27FC236}">
                <a16:creationId xmlns:a16="http://schemas.microsoft.com/office/drawing/2014/main" id="{03B2C9B9-7B01-1879-8ECD-7A1C223BC6AD}"/>
              </a:ext>
            </a:extLst>
          </p:cNvPr>
          <p:cNvSpPr/>
          <p:nvPr/>
        </p:nvSpPr>
        <p:spPr>
          <a:xfrm>
            <a:off x="4218219" y="3524104"/>
            <a:ext cx="1671472" cy="672000"/>
          </a:xfrm>
          <a:custGeom>
            <a:avLst/>
            <a:gdLst>
              <a:gd name="connsiteX0" fmla="*/ 0 w 474793"/>
              <a:gd name="connsiteY0" fmla="*/ 23740 h 237396"/>
              <a:gd name="connsiteX1" fmla="*/ 23740 w 474793"/>
              <a:gd name="connsiteY1" fmla="*/ 0 h 237396"/>
              <a:gd name="connsiteX2" fmla="*/ 451053 w 474793"/>
              <a:gd name="connsiteY2" fmla="*/ 0 h 237396"/>
              <a:gd name="connsiteX3" fmla="*/ 474793 w 474793"/>
              <a:gd name="connsiteY3" fmla="*/ 23740 h 237396"/>
              <a:gd name="connsiteX4" fmla="*/ 474793 w 474793"/>
              <a:gd name="connsiteY4" fmla="*/ 213656 h 237396"/>
              <a:gd name="connsiteX5" fmla="*/ 451053 w 474793"/>
              <a:gd name="connsiteY5" fmla="*/ 237396 h 237396"/>
              <a:gd name="connsiteX6" fmla="*/ 23740 w 474793"/>
              <a:gd name="connsiteY6" fmla="*/ 237396 h 237396"/>
              <a:gd name="connsiteX7" fmla="*/ 0 w 474793"/>
              <a:gd name="connsiteY7" fmla="*/ 213656 h 237396"/>
              <a:gd name="connsiteX8" fmla="*/ 0 w 474793"/>
              <a:gd name="connsiteY8" fmla="*/ 23740 h 23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793" h="237396">
                <a:moveTo>
                  <a:pt x="0" y="23740"/>
                </a:moveTo>
                <a:cubicBezTo>
                  <a:pt x="0" y="10629"/>
                  <a:pt x="10629" y="0"/>
                  <a:pt x="23740" y="0"/>
                </a:cubicBezTo>
                <a:lnTo>
                  <a:pt x="451053" y="0"/>
                </a:lnTo>
                <a:cubicBezTo>
                  <a:pt x="464164" y="0"/>
                  <a:pt x="474793" y="10629"/>
                  <a:pt x="474793" y="23740"/>
                </a:cubicBezTo>
                <a:lnTo>
                  <a:pt x="474793" y="213656"/>
                </a:lnTo>
                <a:cubicBezTo>
                  <a:pt x="474793" y="226767"/>
                  <a:pt x="464164" y="237396"/>
                  <a:pt x="451053" y="237396"/>
                </a:cubicBezTo>
                <a:lnTo>
                  <a:pt x="23740" y="237396"/>
                </a:lnTo>
                <a:cubicBezTo>
                  <a:pt x="10629" y="237396"/>
                  <a:pt x="0" y="226767"/>
                  <a:pt x="0" y="213656"/>
                </a:cubicBezTo>
                <a:lnTo>
                  <a:pt x="0" y="23740"/>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584" tIns="18584" rIns="18584" bIns="18584" numCol="1" spcCol="1270" anchor="ctr" anchorCtr="0">
            <a:noAutofit/>
          </a:bodyPr>
          <a:lstStyle/>
          <a:p>
            <a:pPr algn="ctr" defTabSz="622284">
              <a:lnSpc>
                <a:spcPct val="90000"/>
              </a:lnSpc>
              <a:spcBef>
                <a:spcPct val="0"/>
              </a:spcBef>
              <a:spcAft>
                <a:spcPct val="35000"/>
              </a:spcAft>
            </a:pPr>
            <a:r>
              <a:rPr lang="en-GB" sz="1400">
                <a:solidFill>
                  <a:schemeClr val="tx1"/>
                </a:solidFill>
                <a:latin typeface="Arial" panose="020B0604020202020204" pitchFamily="34" charset="0"/>
                <a:cs typeface="Arial" panose="020B0604020202020204" pitchFamily="34" charset="0"/>
              </a:rPr>
              <a:t>Handling noisy data and outliers</a:t>
            </a:r>
          </a:p>
        </p:txBody>
      </p:sp>
      <p:sp>
        <p:nvSpPr>
          <p:cNvPr id="6" name="Freeform: Shape 5">
            <a:extLst>
              <a:ext uri="{FF2B5EF4-FFF2-40B4-BE49-F238E27FC236}">
                <a16:creationId xmlns:a16="http://schemas.microsoft.com/office/drawing/2014/main" id="{87A54646-5930-8F98-93F9-8479975B8282}"/>
              </a:ext>
            </a:extLst>
          </p:cNvPr>
          <p:cNvSpPr/>
          <p:nvPr/>
        </p:nvSpPr>
        <p:spPr>
          <a:xfrm>
            <a:off x="6257729" y="3524104"/>
            <a:ext cx="1671472" cy="672000"/>
          </a:xfrm>
          <a:custGeom>
            <a:avLst/>
            <a:gdLst>
              <a:gd name="connsiteX0" fmla="*/ 0 w 474793"/>
              <a:gd name="connsiteY0" fmla="*/ 23740 h 237396"/>
              <a:gd name="connsiteX1" fmla="*/ 23740 w 474793"/>
              <a:gd name="connsiteY1" fmla="*/ 0 h 237396"/>
              <a:gd name="connsiteX2" fmla="*/ 451053 w 474793"/>
              <a:gd name="connsiteY2" fmla="*/ 0 h 237396"/>
              <a:gd name="connsiteX3" fmla="*/ 474793 w 474793"/>
              <a:gd name="connsiteY3" fmla="*/ 23740 h 237396"/>
              <a:gd name="connsiteX4" fmla="*/ 474793 w 474793"/>
              <a:gd name="connsiteY4" fmla="*/ 213656 h 237396"/>
              <a:gd name="connsiteX5" fmla="*/ 451053 w 474793"/>
              <a:gd name="connsiteY5" fmla="*/ 237396 h 237396"/>
              <a:gd name="connsiteX6" fmla="*/ 23740 w 474793"/>
              <a:gd name="connsiteY6" fmla="*/ 237396 h 237396"/>
              <a:gd name="connsiteX7" fmla="*/ 0 w 474793"/>
              <a:gd name="connsiteY7" fmla="*/ 213656 h 237396"/>
              <a:gd name="connsiteX8" fmla="*/ 0 w 474793"/>
              <a:gd name="connsiteY8" fmla="*/ 23740 h 23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793" h="237396">
                <a:moveTo>
                  <a:pt x="0" y="23740"/>
                </a:moveTo>
                <a:cubicBezTo>
                  <a:pt x="0" y="10629"/>
                  <a:pt x="10629" y="0"/>
                  <a:pt x="23740" y="0"/>
                </a:cubicBezTo>
                <a:lnTo>
                  <a:pt x="451053" y="0"/>
                </a:lnTo>
                <a:cubicBezTo>
                  <a:pt x="464164" y="0"/>
                  <a:pt x="474793" y="10629"/>
                  <a:pt x="474793" y="23740"/>
                </a:cubicBezTo>
                <a:lnTo>
                  <a:pt x="474793" y="213656"/>
                </a:lnTo>
                <a:cubicBezTo>
                  <a:pt x="474793" y="226767"/>
                  <a:pt x="464164" y="237396"/>
                  <a:pt x="451053" y="237396"/>
                </a:cubicBezTo>
                <a:lnTo>
                  <a:pt x="23740" y="237396"/>
                </a:lnTo>
                <a:cubicBezTo>
                  <a:pt x="10629" y="237396"/>
                  <a:pt x="0" y="226767"/>
                  <a:pt x="0" y="213656"/>
                </a:cubicBezTo>
                <a:lnTo>
                  <a:pt x="0" y="23740"/>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584" tIns="18584" rIns="18584" bIns="18584" numCol="1" spcCol="1270" anchor="ctr" anchorCtr="0">
            <a:noAutofit/>
          </a:bodyPr>
          <a:lstStyle/>
          <a:p>
            <a:pPr algn="ctr" defTabSz="622284">
              <a:lnSpc>
                <a:spcPct val="90000"/>
              </a:lnSpc>
              <a:spcBef>
                <a:spcPct val="0"/>
              </a:spcBef>
              <a:spcAft>
                <a:spcPct val="35000"/>
              </a:spcAft>
            </a:pPr>
            <a:r>
              <a:rPr lang="en-GB" sz="1400">
                <a:solidFill>
                  <a:schemeClr val="tx1"/>
                </a:solidFill>
                <a:latin typeface="Arial" panose="020B0604020202020204" pitchFamily="34" charset="0"/>
                <a:cs typeface="Arial" panose="020B0604020202020204" pitchFamily="34" charset="0"/>
              </a:rPr>
              <a:t>Standardizing data formats</a:t>
            </a:r>
          </a:p>
        </p:txBody>
      </p:sp>
      <p:sp>
        <p:nvSpPr>
          <p:cNvPr id="16" name="Freeform: Shape 15">
            <a:extLst>
              <a:ext uri="{FF2B5EF4-FFF2-40B4-BE49-F238E27FC236}">
                <a16:creationId xmlns:a16="http://schemas.microsoft.com/office/drawing/2014/main" id="{1786CE4E-409F-DC64-F464-0ABDBC79BBB7}"/>
              </a:ext>
            </a:extLst>
          </p:cNvPr>
          <p:cNvSpPr/>
          <p:nvPr/>
        </p:nvSpPr>
        <p:spPr>
          <a:xfrm>
            <a:off x="5187817" y="1690200"/>
            <a:ext cx="1728000" cy="864000"/>
          </a:xfrm>
          <a:custGeom>
            <a:avLst/>
            <a:gdLst>
              <a:gd name="connsiteX0" fmla="*/ 0 w 474793"/>
              <a:gd name="connsiteY0" fmla="*/ 23740 h 237396"/>
              <a:gd name="connsiteX1" fmla="*/ 23740 w 474793"/>
              <a:gd name="connsiteY1" fmla="*/ 0 h 237396"/>
              <a:gd name="connsiteX2" fmla="*/ 451053 w 474793"/>
              <a:gd name="connsiteY2" fmla="*/ 0 h 237396"/>
              <a:gd name="connsiteX3" fmla="*/ 474793 w 474793"/>
              <a:gd name="connsiteY3" fmla="*/ 23740 h 237396"/>
              <a:gd name="connsiteX4" fmla="*/ 474793 w 474793"/>
              <a:gd name="connsiteY4" fmla="*/ 213656 h 237396"/>
              <a:gd name="connsiteX5" fmla="*/ 451053 w 474793"/>
              <a:gd name="connsiteY5" fmla="*/ 237396 h 237396"/>
              <a:gd name="connsiteX6" fmla="*/ 23740 w 474793"/>
              <a:gd name="connsiteY6" fmla="*/ 237396 h 237396"/>
              <a:gd name="connsiteX7" fmla="*/ 0 w 474793"/>
              <a:gd name="connsiteY7" fmla="*/ 213656 h 237396"/>
              <a:gd name="connsiteX8" fmla="*/ 0 w 474793"/>
              <a:gd name="connsiteY8" fmla="*/ 23740 h 23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793" h="237396">
                <a:moveTo>
                  <a:pt x="0" y="23740"/>
                </a:moveTo>
                <a:cubicBezTo>
                  <a:pt x="0" y="10629"/>
                  <a:pt x="10629" y="0"/>
                  <a:pt x="23740" y="0"/>
                </a:cubicBezTo>
                <a:lnTo>
                  <a:pt x="451053" y="0"/>
                </a:lnTo>
                <a:cubicBezTo>
                  <a:pt x="464164" y="0"/>
                  <a:pt x="474793" y="10629"/>
                  <a:pt x="474793" y="23740"/>
                </a:cubicBezTo>
                <a:lnTo>
                  <a:pt x="474793" y="213656"/>
                </a:lnTo>
                <a:cubicBezTo>
                  <a:pt x="474793" y="226767"/>
                  <a:pt x="464164" y="237396"/>
                  <a:pt x="451053" y="237396"/>
                </a:cubicBezTo>
                <a:lnTo>
                  <a:pt x="23740" y="237396"/>
                </a:lnTo>
                <a:cubicBezTo>
                  <a:pt x="10629" y="237396"/>
                  <a:pt x="0" y="226767"/>
                  <a:pt x="0" y="213656"/>
                </a:cubicBezTo>
                <a:lnTo>
                  <a:pt x="0" y="23740"/>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584" tIns="18584" rIns="18584" bIns="18584" numCol="1" spcCol="1270" anchor="ctr" anchorCtr="0">
            <a:noAutofit/>
          </a:bodyPr>
          <a:lstStyle/>
          <a:p>
            <a:pPr algn="ctr" defTabSz="622284">
              <a:lnSpc>
                <a:spcPct val="90000"/>
              </a:lnSpc>
              <a:spcBef>
                <a:spcPct val="0"/>
              </a:spcBef>
              <a:spcAft>
                <a:spcPct val="35000"/>
              </a:spcAft>
            </a:pPr>
            <a:r>
              <a:rPr lang="en-GB" sz="1400">
                <a:solidFill>
                  <a:schemeClr val="tx1"/>
                </a:solidFill>
                <a:latin typeface="Arial" panose="020B0604020202020204" pitchFamily="34" charset="0"/>
                <a:cs typeface="Arial" panose="020B0604020202020204" pitchFamily="34" charset="0"/>
              </a:rPr>
              <a:t>Data Cleaning</a:t>
            </a:r>
          </a:p>
        </p:txBody>
      </p:sp>
      <p:sp>
        <p:nvSpPr>
          <p:cNvPr id="17" name="Freeform: Shape 16">
            <a:extLst>
              <a:ext uri="{FF2B5EF4-FFF2-40B4-BE49-F238E27FC236}">
                <a16:creationId xmlns:a16="http://schemas.microsoft.com/office/drawing/2014/main" id="{9CABBC16-41A2-386C-EBAA-99CDF0EC8659}"/>
              </a:ext>
            </a:extLst>
          </p:cNvPr>
          <p:cNvSpPr/>
          <p:nvPr/>
        </p:nvSpPr>
        <p:spPr>
          <a:xfrm>
            <a:off x="8297241" y="3524104"/>
            <a:ext cx="1671472" cy="672000"/>
          </a:xfrm>
          <a:custGeom>
            <a:avLst/>
            <a:gdLst>
              <a:gd name="connsiteX0" fmla="*/ 0 w 474793"/>
              <a:gd name="connsiteY0" fmla="*/ 23740 h 237396"/>
              <a:gd name="connsiteX1" fmla="*/ 23740 w 474793"/>
              <a:gd name="connsiteY1" fmla="*/ 0 h 237396"/>
              <a:gd name="connsiteX2" fmla="*/ 451053 w 474793"/>
              <a:gd name="connsiteY2" fmla="*/ 0 h 237396"/>
              <a:gd name="connsiteX3" fmla="*/ 474793 w 474793"/>
              <a:gd name="connsiteY3" fmla="*/ 23740 h 237396"/>
              <a:gd name="connsiteX4" fmla="*/ 474793 w 474793"/>
              <a:gd name="connsiteY4" fmla="*/ 213656 h 237396"/>
              <a:gd name="connsiteX5" fmla="*/ 451053 w 474793"/>
              <a:gd name="connsiteY5" fmla="*/ 237396 h 237396"/>
              <a:gd name="connsiteX6" fmla="*/ 23740 w 474793"/>
              <a:gd name="connsiteY6" fmla="*/ 237396 h 237396"/>
              <a:gd name="connsiteX7" fmla="*/ 0 w 474793"/>
              <a:gd name="connsiteY7" fmla="*/ 213656 h 237396"/>
              <a:gd name="connsiteX8" fmla="*/ 0 w 474793"/>
              <a:gd name="connsiteY8" fmla="*/ 23740 h 23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793" h="237396">
                <a:moveTo>
                  <a:pt x="0" y="23740"/>
                </a:moveTo>
                <a:cubicBezTo>
                  <a:pt x="0" y="10629"/>
                  <a:pt x="10629" y="0"/>
                  <a:pt x="23740" y="0"/>
                </a:cubicBezTo>
                <a:lnTo>
                  <a:pt x="451053" y="0"/>
                </a:lnTo>
                <a:cubicBezTo>
                  <a:pt x="464164" y="0"/>
                  <a:pt x="474793" y="10629"/>
                  <a:pt x="474793" y="23740"/>
                </a:cubicBezTo>
                <a:lnTo>
                  <a:pt x="474793" y="213656"/>
                </a:lnTo>
                <a:cubicBezTo>
                  <a:pt x="474793" y="226767"/>
                  <a:pt x="464164" y="237396"/>
                  <a:pt x="451053" y="237396"/>
                </a:cubicBezTo>
                <a:lnTo>
                  <a:pt x="23740" y="237396"/>
                </a:lnTo>
                <a:cubicBezTo>
                  <a:pt x="10629" y="237396"/>
                  <a:pt x="0" y="226767"/>
                  <a:pt x="0" y="213656"/>
                </a:cubicBezTo>
                <a:lnTo>
                  <a:pt x="0" y="23740"/>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584" tIns="18584" rIns="18584" bIns="18584" numCol="1" spcCol="1270" anchor="ctr" anchorCtr="0">
            <a:noAutofit/>
          </a:bodyPr>
          <a:lstStyle/>
          <a:p>
            <a:pPr algn="ctr" defTabSz="622284">
              <a:lnSpc>
                <a:spcPct val="90000"/>
              </a:lnSpc>
              <a:spcBef>
                <a:spcPct val="0"/>
              </a:spcBef>
              <a:spcAft>
                <a:spcPct val="35000"/>
              </a:spcAft>
            </a:pPr>
            <a:r>
              <a:rPr lang="en-GB" sz="1400">
                <a:solidFill>
                  <a:schemeClr val="tx1"/>
                </a:solidFill>
                <a:latin typeface="Arial" panose="020B0604020202020204" pitchFamily="34" charset="0"/>
                <a:cs typeface="Arial" panose="020B0604020202020204" pitchFamily="34" charset="0"/>
              </a:rPr>
              <a:t>Handling Missing Data</a:t>
            </a:r>
          </a:p>
        </p:txBody>
      </p:sp>
      <p:cxnSp>
        <p:nvCxnSpPr>
          <p:cNvPr id="19" name="Straight Arrow Connector 18">
            <a:extLst>
              <a:ext uri="{FF2B5EF4-FFF2-40B4-BE49-F238E27FC236}">
                <a16:creationId xmlns:a16="http://schemas.microsoft.com/office/drawing/2014/main" id="{28216795-3E21-BB1D-EF98-1AEC4BFCFB4F}"/>
              </a:ext>
            </a:extLst>
          </p:cNvPr>
          <p:cNvCxnSpPr/>
          <p:nvPr/>
        </p:nvCxnSpPr>
        <p:spPr>
          <a:xfrm flipH="1">
            <a:off x="2889600" y="2554200"/>
            <a:ext cx="3206400" cy="9699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0" name="Straight Arrow Connector 19">
            <a:extLst>
              <a:ext uri="{FF2B5EF4-FFF2-40B4-BE49-F238E27FC236}">
                <a16:creationId xmlns:a16="http://schemas.microsoft.com/office/drawing/2014/main" id="{1BB92997-CFBC-A4CE-1340-8BB8AAB480C1}"/>
              </a:ext>
            </a:extLst>
          </p:cNvPr>
          <p:cNvCxnSpPr>
            <a:cxnSpLocks/>
          </p:cNvCxnSpPr>
          <p:nvPr/>
        </p:nvCxnSpPr>
        <p:spPr>
          <a:xfrm flipH="1">
            <a:off x="4982400" y="2554200"/>
            <a:ext cx="1113600" cy="9699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3" name="Straight Arrow Connector 22">
            <a:extLst>
              <a:ext uri="{FF2B5EF4-FFF2-40B4-BE49-F238E27FC236}">
                <a16:creationId xmlns:a16="http://schemas.microsoft.com/office/drawing/2014/main" id="{E8495178-2902-A7BE-0F80-0E06AE84E67E}"/>
              </a:ext>
            </a:extLst>
          </p:cNvPr>
          <p:cNvCxnSpPr>
            <a:cxnSpLocks/>
          </p:cNvCxnSpPr>
          <p:nvPr/>
        </p:nvCxnSpPr>
        <p:spPr>
          <a:xfrm>
            <a:off x="6028800" y="2554200"/>
            <a:ext cx="1027200" cy="9699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a:extLst>
              <a:ext uri="{FF2B5EF4-FFF2-40B4-BE49-F238E27FC236}">
                <a16:creationId xmlns:a16="http://schemas.microsoft.com/office/drawing/2014/main" id="{D10E559D-B0E1-45CF-0254-FC2E3C260123}"/>
              </a:ext>
            </a:extLst>
          </p:cNvPr>
          <p:cNvCxnSpPr>
            <a:cxnSpLocks/>
          </p:cNvCxnSpPr>
          <p:nvPr/>
        </p:nvCxnSpPr>
        <p:spPr>
          <a:xfrm>
            <a:off x="6028800" y="2554200"/>
            <a:ext cx="3148800" cy="9699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25974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5986-EB77-43D5-9BB6-3BF81B727C00}"/>
              </a:ext>
            </a:extLst>
          </p:cNvPr>
          <p:cNvSpPr>
            <a:spLocks noGrp="1"/>
          </p:cNvSpPr>
          <p:nvPr>
            <p:ph type="title"/>
          </p:nvPr>
        </p:nvSpPr>
        <p:spPr/>
        <p:txBody>
          <a:bodyPr/>
          <a:lstStyle/>
          <a:p>
            <a:r>
              <a:rPr lang="en-GB"/>
              <a:t>Regression Example</a:t>
            </a:r>
          </a:p>
        </p:txBody>
      </p:sp>
      <p:pic>
        <p:nvPicPr>
          <p:cNvPr id="7" name="Picture 6">
            <a:extLst>
              <a:ext uri="{FF2B5EF4-FFF2-40B4-BE49-F238E27FC236}">
                <a16:creationId xmlns:a16="http://schemas.microsoft.com/office/drawing/2014/main" id="{41190204-735B-BFE5-7654-016EEC211A2A}"/>
              </a:ext>
            </a:extLst>
          </p:cNvPr>
          <p:cNvPicPr>
            <a:picLocks noChangeAspect="1"/>
          </p:cNvPicPr>
          <p:nvPr/>
        </p:nvPicPr>
        <p:blipFill>
          <a:blip r:embed="rId2"/>
          <a:stretch>
            <a:fillRect/>
          </a:stretch>
        </p:blipFill>
        <p:spPr>
          <a:xfrm>
            <a:off x="535710" y="1492923"/>
            <a:ext cx="4861149" cy="3710276"/>
          </a:xfrm>
          <a:prstGeom prst="rect">
            <a:avLst/>
          </a:prstGeom>
        </p:spPr>
      </p:pic>
      <p:pic>
        <p:nvPicPr>
          <p:cNvPr id="11" name="Picture 10">
            <a:extLst>
              <a:ext uri="{FF2B5EF4-FFF2-40B4-BE49-F238E27FC236}">
                <a16:creationId xmlns:a16="http://schemas.microsoft.com/office/drawing/2014/main" id="{5244A81D-C5BD-FA04-6446-85A5737A1588}"/>
              </a:ext>
            </a:extLst>
          </p:cNvPr>
          <p:cNvPicPr>
            <a:picLocks noChangeAspect="1"/>
          </p:cNvPicPr>
          <p:nvPr/>
        </p:nvPicPr>
        <p:blipFill>
          <a:blip r:embed="rId3"/>
          <a:stretch>
            <a:fillRect/>
          </a:stretch>
        </p:blipFill>
        <p:spPr>
          <a:xfrm>
            <a:off x="7513120" y="3638400"/>
            <a:ext cx="3878443" cy="2976000"/>
          </a:xfrm>
          <a:prstGeom prst="rect">
            <a:avLst/>
          </a:prstGeom>
        </p:spPr>
      </p:pic>
      <p:pic>
        <p:nvPicPr>
          <p:cNvPr id="13" name="Picture 12">
            <a:extLst>
              <a:ext uri="{FF2B5EF4-FFF2-40B4-BE49-F238E27FC236}">
                <a16:creationId xmlns:a16="http://schemas.microsoft.com/office/drawing/2014/main" id="{0CBB1C25-7190-9C25-9F19-63F07671DBA7}"/>
              </a:ext>
            </a:extLst>
          </p:cNvPr>
          <p:cNvPicPr>
            <a:picLocks noChangeAspect="1"/>
          </p:cNvPicPr>
          <p:nvPr/>
        </p:nvPicPr>
        <p:blipFill>
          <a:blip r:embed="rId4"/>
          <a:stretch>
            <a:fillRect/>
          </a:stretch>
        </p:blipFill>
        <p:spPr>
          <a:xfrm>
            <a:off x="7513120" y="243600"/>
            <a:ext cx="3878435" cy="2976000"/>
          </a:xfrm>
          <a:prstGeom prst="rect">
            <a:avLst/>
          </a:prstGeom>
        </p:spPr>
      </p:pic>
    </p:spTree>
    <p:extLst>
      <p:ext uri="{BB962C8B-B14F-4D97-AF65-F5344CB8AC3E}">
        <p14:creationId xmlns:p14="http://schemas.microsoft.com/office/powerpoint/2010/main" val="176423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Multiple linear regression</a:t>
            </a:r>
          </a:p>
        </p:txBody>
      </p:sp>
      <p:graphicFrame>
        <p:nvGraphicFramePr>
          <p:cNvPr id="4" name="Table 3">
            <a:extLst>
              <a:ext uri="{FF2B5EF4-FFF2-40B4-BE49-F238E27FC236}">
                <a16:creationId xmlns:a16="http://schemas.microsoft.com/office/drawing/2014/main" id="{5826B1BF-E971-8059-6912-3CFCFC22E433}"/>
              </a:ext>
            </a:extLst>
          </p:cNvPr>
          <p:cNvGraphicFramePr>
            <a:graphicFrameLocks noGrp="1"/>
          </p:cNvGraphicFramePr>
          <p:nvPr/>
        </p:nvGraphicFramePr>
        <p:xfrm>
          <a:off x="609600" y="2014629"/>
          <a:ext cx="3360000" cy="3200956"/>
        </p:xfrm>
        <a:graphic>
          <a:graphicData uri="http://schemas.openxmlformats.org/drawingml/2006/table">
            <a:tbl>
              <a:tblPr>
                <a:tableStyleId>{5C22544A-7EE6-4342-B048-85BDC9FD1C3A}</a:tableStyleId>
              </a:tblPr>
              <a:tblGrid>
                <a:gridCol w="3360000">
                  <a:extLst>
                    <a:ext uri="{9D8B030D-6E8A-4147-A177-3AD203B41FA5}">
                      <a16:colId xmlns:a16="http://schemas.microsoft.com/office/drawing/2014/main" val="2603433687"/>
                    </a:ext>
                  </a:extLst>
                </a:gridCol>
              </a:tblGrid>
              <a:tr h="285916">
                <a:tc>
                  <a:txBody>
                    <a:bodyPr/>
                    <a:lstStyle/>
                    <a:p>
                      <a:pPr algn="l" fontAlgn="b"/>
                      <a:r>
                        <a:rPr lang="en-GB" sz="1900" u="none" strike="noStrike">
                          <a:effectLst/>
                          <a:latin typeface="Arial" panose="020B0604020202020204" pitchFamily="34" charset="0"/>
                          <a:cs typeface="Arial" panose="020B0604020202020204" pitchFamily="34" charset="0"/>
                        </a:rPr>
                        <a:t> student's school</a:t>
                      </a:r>
                      <a:endParaRPr lang="en-GB"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544504992"/>
                  </a:ext>
                </a:extLst>
              </a:tr>
              <a:tr h="285916">
                <a:tc>
                  <a:txBody>
                    <a:bodyPr/>
                    <a:lstStyle/>
                    <a:p>
                      <a:pPr algn="l" fontAlgn="b"/>
                      <a:r>
                        <a:rPr lang="en-GB" sz="1900" u="none" strike="noStrike">
                          <a:effectLst/>
                          <a:latin typeface="Arial" panose="020B0604020202020204" pitchFamily="34" charset="0"/>
                          <a:cs typeface="Arial" panose="020B0604020202020204" pitchFamily="34" charset="0"/>
                        </a:rPr>
                        <a:t> student's sex </a:t>
                      </a:r>
                      <a:endParaRPr lang="en-GB"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2938341997"/>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student's age</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2987860081"/>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student's home address type</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4083969478"/>
                  </a:ext>
                </a:extLst>
              </a:tr>
              <a:tr h="285916">
                <a:tc>
                  <a:txBody>
                    <a:bodyPr/>
                    <a:lstStyle/>
                    <a:p>
                      <a:pPr algn="l" fontAlgn="b"/>
                      <a:r>
                        <a:rPr lang="en-GB" sz="1900" u="none" strike="noStrike">
                          <a:effectLst/>
                          <a:latin typeface="Arial" panose="020B0604020202020204" pitchFamily="34" charset="0"/>
                          <a:cs typeface="Arial" panose="020B0604020202020204" pitchFamily="34" charset="0"/>
                        </a:rPr>
                        <a:t> family size</a:t>
                      </a:r>
                      <a:endParaRPr lang="en-GB"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4144276007"/>
                  </a:ext>
                </a:extLst>
              </a:tr>
              <a:tr h="285916">
                <a:tc>
                  <a:txBody>
                    <a:bodyPr/>
                    <a:lstStyle/>
                    <a:p>
                      <a:pPr algn="l" fontAlgn="b"/>
                      <a:r>
                        <a:rPr lang="en-GB" sz="1900" u="none" strike="noStrike">
                          <a:effectLst/>
                          <a:latin typeface="Arial" panose="020B0604020202020204" pitchFamily="34" charset="0"/>
                          <a:cs typeface="Arial" panose="020B0604020202020204" pitchFamily="34" charset="0"/>
                        </a:rPr>
                        <a:t> parent's cohabitation status</a:t>
                      </a:r>
                      <a:endParaRPr lang="en-GB"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1357382176"/>
                  </a:ext>
                </a:extLst>
              </a:tr>
              <a:tr h="285916">
                <a:tc>
                  <a:txBody>
                    <a:bodyPr/>
                    <a:lstStyle/>
                    <a:p>
                      <a:pPr algn="l" fontAlgn="b"/>
                      <a:r>
                        <a:rPr lang="en-GB" sz="1900" u="none" strike="noStrike">
                          <a:effectLst/>
                          <a:latin typeface="Arial" panose="020B0604020202020204" pitchFamily="34" charset="0"/>
                          <a:cs typeface="Arial" panose="020B0604020202020204" pitchFamily="34" charset="0"/>
                        </a:rPr>
                        <a:t> mother's education</a:t>
                      </a:r>
                      <a:endParaRPr lang="en-GB"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2020816437"/>
                  </a:ext>
                </a:extLst>
              </a:tr>
              <a:tr h="285916">
                <a:tc>
                  <a:txBody>
                    <a:bodyPr/>
                    <a:lstStyle/>
                    <a:p>
                      <a:pPr algn="l" fontAlgn="b"/>
                      <a:r>
                        <a:rPr lang="en-GB" sz="1900" u="none" strike="noStrike">
                          <a:effectLst/>
                          <a:latin typeface="Arial" panose="020B0604020202020204" pitchFamily="34" charset="0"/>
                          <a:cs typeface="Arial" panose="020B0604020202020204" pitchFamily="34" charset="0"/>
                        </a:rPr>
                        <a:t> father's education</a:t>
                      </a:r>
                      <a:endParaRPr lang="en-GB"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3383081564"/>
                  </a:ext>
                </a:extLst>
              </a:tr>
              <a:tr h="285916">
                <a:tc>
                  <a:txBody>
                    <a:bodyPr/>
                    <a:lstStyle/>
                    <a:p>
                      <a:pPr algn="l" fontAlgn="b"/>
                      <a:r>
                        <a:rPr lang="en-GB" sz="1900" u="none" strike="noStrike">
                          <a:effectLst/>
                          <a:latin typeface="Arial" panose="020B0604020202020204" pitchFamily="34" charset="0"/>
                          <a:cs typeface="Arial" panose="020B0604020202020204" pitchFamily="34" charset="0"/>
                        </a:rPr>
                        <a:t> mother's job</a:t>
                      </a:r>
                      <a:endParaRPr lang="en-GB"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4114528250"/>
                  </a:ext>
                </a:extLst>
              </a:tr>
              <a:tr h="285916">
                <a:tc>
                  <a:txBody>
                    <a:bodyPr/>
                    <a:lstStyle/>
                    <a:p>
                      <a:pPr algn="l" fontAlgn="b"/>
                      <a:r>
                        <a:rPr lang="en-GB" sz="1900" u="none" strike="noStrike">
                          <a:effectLst/>
                          <a:latin typeface="Arial" panose="020B0604020202020204" pitchFamily="34" charset="0"/>
                          <a:cs typeface="Arial" panose="020B0604020202020204" pitchFamily="34" charset="0"/>
                        </a:rPr>
                        <a:t> father's job</a:t>
                      </a:r>
                      <a:endParaRPr lang="en-GB"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1262907460"/>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attended nursery school</a:t>
                      </a:r>
                      <a:endParaRPr lang="en-GB"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1123096327"/>
                  </a:ext>
                </a:extLst>
              </a:tr>
            </a:tbl>
          </a:graphicData>
        </a:graphic>
      </p:graphicFrame>
      <p:graphicFrame>
        <p:nvGraphicFramePr>
          <p:cNvPr id="5" name="Table 4">
            <a:extLst>
              <a:ext uri="{FF2B5EF4-FFF2-40B4-BE49-F238E27FC236}">
                <a16:creationId xmlns:a16="http://schemas.microsoft.com/office/drawing/2014/main" id="{37965CBB-B937-46B3-E432-1DE8A5917E68}"/>
              </a:ext>
            </a:extLst>
          </p:cNvPr>
          <p:cNvGraphicFramePr>
            <a:graphicFrameLocks noGrp="1"/>
          </p:cNvGraphicFramePr>
          <p:nvPr/>
        </p:nvGraphicFramePr>
        <p:xfrm>
          <a:off x="8222400" y="2194503"/>
          <a:ext cx="3360000" cy="2326532"/>
        </p:xfrm>
        <a:graphic>
          <a:graphicData uri="http://schemas.openxmlformats.org/drawingml/2006/table">
            <a:tbl>
              <a:tblPr>
                <a:tableStyleId>{5C22544A-7EE6-4342-B048-85BDC9FD1C3A}</a:tableStyleId>
              </a:tblPr>
              <a:tblGrid>
                <a:gridCol w="3360000">
                  <a:extLst>
                    <a:ext uri="{9D8B030D-6E8A-4147-A177-3AD203B41FA5}">
                      <a16:colId xmlns:a16="http://schemas.microsoft.com/office/drawing/2014/main" val="2326695308"/>
                    </a:ext>
                  </a:extLst>
                </a:gridCol>
              </a:tblGrid>
              <a:tr h="285916">
                <a:tc>
                  <a:txBody>
                    <a:bodyPr/>
                    <a:lstStyle/>
                    <a:p>
                      <a:pPr algn="l" fontAlgn="b"/>
                      <a:r>
                        <a:rPr lang="en-GB" sz="1900" u="none" strike="noStrike">
                          <a:effectLst/>
                          <a:latin typeface="Arial" panose="020B0604020202020204" pitchFamily="34" charset="0"/>
                          <a:cs typeface="Arial" panose="020B0604020202020204" pitchFamily="34" charset="0"/>
                        </a:rPr>
                        <a:t> student's guardian </a:t>
                      </a:r>
                      <a:endParaRPr lang="en-GB"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3958514958"/>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home to school travel time</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448545666"/>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weekly study time </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395977885"/>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number of past class failures </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2155514603"/>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extra educational support </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1964556585"/>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family educational support </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3255100737"/>
                  </a:ext>
                </a:extLst>
              </a:tr>
              <a:tr h="570396">
                <a:tc>
                  <a:txBody>
                    <a:bodyPr/>
                    <a:lstStyle/>
                    <a:p>
                      <a:pPr algn="l" fontAlgn="b"/>
                      <a:r>
                        <a:rPr lang="en-US" sz="1900" u="none" strike="noStrike">
                          <a:effectLst/>
                          <a:latin typeface="Arial" panose="020B0604020202020204" pitchFamily="34" charset="0"/>
                          <a:cs typeface="Arial" panose="020B0604020202020204" pitchFamily="34" charset="0"/>
                        </a:rPr>
                        <a:t> extra paid classes within the course subject</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916250020"/>
                  </a:ext>
                </a:extLst>
              </a:tr>
            </a:tbl>
          </a:graphicData>
        </a:graphic>
      </p:graphicFrame>
      <p:graphicFrame>
        <p:nvGraphicFramePr>
          <p:cNvPr id="6" name="Table 5">
            <a:extLst>
              <a:ext uri="{FF2B5EF4-FFF2-40B4-BE49-F238E27FC236}">
                <a16:creationId xmlns:a16="http://schemas.microsoft.com/office/drawing/2014/main" id="{7FF8D6E9-27BF-0A6E-B9A6-A92920F95513}"/>
              </a:ext>
            </a:extLst>
          </p:cNvPr>
          <p:cNvGraphicFramePr>
            <a:graphicFrameLocks noGrp="1"/>
          </p:cNvGraphicFramePr>
          <p:nvPr/>
        </p:nvGraphicFramePr>
        <p:xfrm>
          <a:off x="4416000" y="2014627"/>
          <a:ext cx="3360000" cy="3200956"/>
        </p:xfrm>
        <a:graphic>
          <a:graphicData uri="http://schemas.openxmlformats.org/drawingml/2006/table">
            <a:tbl>
              <a:tblPr>
                <a:tableStyleId>{5C22544A-7EE6-4342-B048-85BDC9FD1C3A}</a:tableStyleId>
              </a:tblPr>
              <a:tblGrid>
                <a:gridCol w="3360000">
                  <a:extLst>
                    <a:ext uri="{9D8B030D-6E8A-4147-A177-3AD203B41FA5}">
                      <a16:colId xmlns:a16="http://schemas.microsoft.com/office/drawing/2014/main" val="227234350"/>
                    </a:ext>
                  </a:extLst>
                </a:gridCol>
              </a:tblGrid>
              <a:tr h="285916">
                <a:tc>
                  <a:txBody>
                    <a:bodyPr/>
                    <a:lstStyle/>
                    <a:p>
                      <a:pPr algn="l" fontAlgn="b"/>
                      <a:r>
                        <a:rPr lang="en-US" sz="1900" u="none" strike="noStrike">
                          <a:effectLst/>
                          <a:latin typeface="Arial" panose="020B0604020202020204" pitchFamily="34" charset="0"/>
                          <a:cs typeface="Arial" panose="020B0604020202020204" pitchFamily="34" charset="0"/>
                        </a:rPr>
                        <a:t> wants to take higher education</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654878434"/>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Internet access at home</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4182326328"/>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with a romantic relationship</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1952601997"/>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quality of family relationships</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1544395"/>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free time after school</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3855056134"/>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going out with friends</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2753600133"/>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workday alcohol consumption</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490506173"/>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weekend alcohol consumption </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4106108240"/>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current health status </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1780501703"/>
                  </a:ext>
                </a:extLst>
              </a:tr>
              <a:tr h="285916">
                <a:tc>
                  <a:txBody>
                    <a:bodyPr/>
                    <a:lstStyle/>
                    <a:p>
                      <a:pPr algn="l" fontAlgn="b"/>
                      <a:r>
                        <a:rPr lang="en-US" sz="1900" u="none" strike="noStrike">
                          <a:effectLst/>
                          <a:latin typeface="Arial" panose="020B0604020202020204" pitchFamily="34" charset="0"/>
                          <a:cs typeface="Arial" panose="020B0604020202020204" pitchFamily="34" charset="0"/>
                        </a:rPr>
                        <a:t> number of school absences </a:t>
                      </a:r>
                      <a:endParaRPr lang="en-US" sz="1900" b="0" i="0" u="none" strike="noStrike">
                        <a:solidFill>
                          <a:srgbClr val="000000"/>
                        </a:solidFill>
                        <a:effectLst/>
                        <a:latin typeface="Arial" panose="020B0604020202020204" pitchFamily="34" charset="0"/>
                        <a:cs typeface="Arial" panose="020B0604020202020204" pitchFamily="34" charset="0"/>
                      </a:endParaRPr>
                    </a:p>
                  </a:txBody>
                  <a:tcPr marL="1436" marR="1436" marT="1436" marB="0" anchor="b"/>
                </a:tc>
                <a:extLst>
                  <a:ext uri="{0D108BD9-81ED-4DB2-BD59-A6C34878D82A}">
                    <a16:rowId xmlns:a16="http://schemas.microsoft.com/office/drawing/2014/main" val="2962998769"/>
                  </a:ext>
                </a:extLst>
              </a:tr>
              <a:tr h="285916">
                <a:tc>
                  <a:txBody>
                    <a:bodyPr/>
                    <a:lstStyle/>
                    <a:p>
                      <a:r>
                        <a:rPr lang="en-US" sz="1900">
                          <a:latin typeface="Arial" panose="020B0604020202020204" pitchFamily="34" charset="0"/>
                          <a:cs typeface="Arial" panose="020B0604020202020204" pitchFamily="34" charset="0"/>
                        </a:rPr>
                        <a:t> reason to choose this school </a:t>
                      </a:r>
                    </a:p>
                  </a:txBody>
                  <a:tcPr marL="1436" marR="1436" marT="1436" marB="0" anchor="b"/>
                </a:tc>
                <a:extLst>
                  <a:ext uri="{0D108BD9-81ED-4DB2-BD59-A6C34878D82A}">
                    <a16:rowId xmlns:a16="http://schemas.microsoft.com/office/drawing/2014/main" val="2536211061"/>
                  </a:ext>
                </a:extLst>
              </a:tr>
            </a:tbl>
          </a:graphicData>
        </a:graphic>
      </p:graphicFrame>
      <p:sp>
        <p:nvSpPr>
          <p:cNvPr id="8" name="TextBox 7">
            <a:extLst>
              <a:ext uri="{FF2B5EF4-FFF2-40B4-BE49-F238E27FC236}">
                <a16:creationId xmlns:a16="http://schemas.microsoft.com/office/drawing/2014/main" id="{7A173E75-C2AB-FF31-8631-D688938B94B4}"/>
              </a:ext>
            </a:extLst>
          </p:cNvPr>
          <p:cNvSpPr txBox="1"/>
          <p:nvPr/>
        </p:nvSpPr>
        <p:spPr>
          <a:xfrm>
            <a:off x="4766400" y="5765595"/>
            <a:ext cx="7320000" cy="830997"/>
          </a:xfrm>
          <a:prstGeom prst="rect">
            <a:avLst/>
          </a:prstGeom>
          <a:noFill/>
        </p:spPr>
        <p:txBody>
          <a:bodyPr wrap="square">
            <a:spAutoFit/>
          </a:bodyPr>
          <a:lstStyle/>
          <a:p>
            <a:r>
              <a:rPr lang="en-GB" sz="2400" err="1"/>
              <a:t>Cortez,Paulo</a:t>
            </a:r>
            <a:r>
              <a:rPr lang="en-GB" sz="2400"/>
              <a:t>. (2014). Student Performance. UCI Machine Learning Repository. https://doi.org/10.24432/C5TG7T.</a:t>
            </a:r>
          </a:p>
        </p:txBody>
      </p:sp>
    </p:spTree>
    <p:extLst>
      <p:ext uri="{BB962C8B-B14F-4D97-AF65-F5344CB8AC3E}">
        <p14:creationId xmlns:p14="http://schemas.microsoft.com/office/powerpoint/2010/main" val="348023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502BEE-BC0D-4C4E-BDFF-98AF4633378B}"/>
              </a:ext>
            </a:extLst>
          </p:cNvPr>
          <p:cNvSpPr txBox="1"/>
          <p:nvPr/>
        </p:nvSpPr>
        <p:spPr>
          <a:xfrm>
            <a:off x="1" y="5794189"/>
            <a:ext cx="4272323" cy="1200329"/>
          </a:xfrm>
          <a:prstGeom prst="rect">
            <a:avLst/>
          </a:prstGeom>
          <a:noFill/>
        </p:spPr>
        <p:txBody>
          <a:bodyPr wrap="none" rtlCol="0">
            <a:spAutoFit/>
          </a:bodyPr>
          <a:lstStyle/>
          <a:p>
            <a:r>
              <a:rPr lang="en-GB" sz="2400" b="1">
                <a:solidFill>
                  <a:schemeClr val="bg1"/>
                </a:solidFill>
                <a:latin typeface="Roboto Condensed" panose="020B0604020202020204" pitchFamily="2" charset="0"/>
                <a:ea typeface="Roboto Condensed" panose="020B0604020202020204" pitchFamily="2" charset="0"/>
              </a:rPr>
              <a:t>Dr Basel Barakat</a:t>
            </a:r>
          </a:p>
          <a:p>
            <a:r>
              <a:rPr lang="en-GB" sz="2400">
                <a:solidFill>
                  <a:schemeClr val="bg1"/>
                </a:solidFill>
              </a:rPr>
              <a:t>basel.barakat@sunderland.ac.uk</a:t>
            </a:r>
          </a:p>
          <a:p>
            <a:endParaRPr lang="en-GB" sz="2400"/>
          </a:p>
        </p:txBody>
      </p:sp>
      <p:sp>
        <p:nvSpPr>
          <p:cNvPr id="3" name="TextBox 2">
            <a:extLst>
              <a:ext uri="{FF2B5EF4-FFF2-40B4-BE49-F238E27FC236}">
                <a16:creationId xmlns:a16="http://schemas.microsoft.com/office/drawing/2014/main" id="{A87FC281-2639-CDAF-8136-7838725CE95C}"/>
              </a:ext>
            </a:extLst>
          </p:cNvPr>
          <p:cNvSpPr txBox="1"/>
          <p:nvPr/>
        </p:nvSpPr>
        <p:spPr>
          <a:xfrm>
            <a:off x="1800521" y="2660915"/>
            <a:ext cx="9172704" cy="913007"/>
          </a:xfrm>
          <a:prstGeom prst="rect">
            <a:avLst/>
          </a:prstGeom>
          <a:noFill/>
        </p:spPr>
        <p:txBody>
          <a:bodyPr wrap="none" rtlCol="0">
            <a:spAutoFit/>
          </a:bodyPr>
          <a:lstStyle/>
          <a:p>
            <a:pPr algn="ctr"/>
            <a:r>
              <a:rPr lang="en-US" sz="5333" b="1" dirty="0">
                <a:solidFill>
                  <a:schemeClr val="bg1"/>
                </a:solidFill>
                <a:latin typeface="Roboto Condensed"/>
                <a:cs typeface="Roboto Condensed" panose="02000000000000000000" pitchFamily="2" charset="0"/>
              </a:rPr>
              <a:t>Machine Learning Classification</a:t>
            </a:r>
          </a:p>
        </p:txBody>
      </p:sp>
    </p:spTree>
    <p:extLst>
      <p:ext uri="{BB962C8B-B14F-4D97-AF65-F5344CB8AC3E}">
        <p14:creationId xmlns:p14="http://schemas.microsoft.com/office/powerpoint/2010/main" val="7528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1CEAC-E649-A14E-9F48-953D87D9895C}"/>
              </a:ext>
            </a:extLst>
          </p:cNvPr>
          <p:cNvSpPr>
            <a:spLocks noGrp="1"/>
          </p:cNvSpPr>
          <p:nvPr>
            <p:ph type="title"/>
          </p:nvPr>
        </p:nvSpPr>
        <p:spPr/>
        <p:txBody>
          <a:bodyPr/>
          <a:lstStyle/>
          <a:p>
            <a:r>
              <a:rPr lang="en-GB"/>
              <a:t>Classification</a:t>
            </a:r>
          </a:p>
        </p:txBody>
      </p:sp>
      <p:sp>
        <p:nvSpPr>
          <p:cNvPr id="3" name="Content Placeholder 2">
            <a:extLst>
              <a:ext uri="{FF2B5EF4-FFF2-40B4-BE49-F238E27FC236}">
                <a16:creationId xmlns:a16="http://schemas.microsoft.com/office/drawing/2014/main" id="{529B6FFA-4A0A-5DFE-4F74-910DDB5FD108}"/>
              </a:ext>
            </a:extLst>
          </p:cNvPr>
          <p:cNvSpPr>
            <a:spLocks noGrp="1"/>
          </p:cNvSpPr>
          <p:nvPr>
            <p:ph idx="1"/>
          </p:nvPr>
        </p:nvSpPr>
        <p:spPr>
          <a:xfrm>
            <a:off x="812800" y="1460976"/>
            <a:ext cx="10769600" cy="3936048"/>
          </a:xfrm>
        </p:spPr>
        <p:txBody>
          <a:bodyPr/>
          <a:lstStyle/>
          <a:p>
            <a:r>
              <a:rPr lang="en-GB" b="1" u="sng"/>
              <a:t>Classification</a:t>
            </a:r>
            <a:r>
              <a:rPr lang="en-GB"/>
              <a:t> is a task that requires the use of machine learning algorithms that learn how to assign a class label to examples from the problem domain. </a:t>
            </a:r>
          </a:p>
          <a:p>
            <a:endParaRPr lang="en-GB"/>
          </a:p>
          <a:p>
            <a:r>
              <a:rPr lang="en-GB"/>
              <a:t>Examples: </a:t>
            </a:r>
          </a:p>
          <a:p>
            <a:pPr marL="1371566" lvl="1">
              <a:buFont typeface="Arial" panose="020B0604020202020204" pitchFamily="34" charset="0"/>
              <a:buChar char="•"/>
            </a:pPr>
            <a:r>
              <a:rPr lang="en-GB"/>
              <a:t>Classifying emails as “</a:t>
            </a:r>
            <a:r>
              <a:rPr lang="en-GB">
                <a:solidFill>
                  <a:schemeClr val="accent6"/>
                </a:solidFill>
              </a:rPr>
              <a:t>spam</a:t>
            </a:r>
            <a:r>
              <a:rPr lang="en-GB"/>
              <a:t>” or “</a:t>
            </a:r>
            <a:r>
              <a:rPr lang="en-GB">
                <a:solidFill>
                  <a:schemeClr val="accent6"/>
                </a:solidFill>
              </a:rPr>
              <a:t>not spam</a:t>
            </a:r>
            <a:r>
              <a:rPr lang="en-GB"/>
              <a:t>”</a:t>
            </a:r>
          </a:p>
          <a:p>
            <a:pPr marL="1371566" lvl="1">
              <a:buFont typeface="Arial" panose="020B0604020202020204" pitchFamily="34" charset="0"/>
              <a:buChar char="•"/>
            </a:pPr>
            <a:endParaRPr lang="en-GB"/>
          </a:p>
          <a:p>
            <a:pPr marL="1371566" lvl="1">
              <a:buFont typeface="Arial" panose="020B0604020202020204" pitchFamily="34" charset="0"/>
              <a:buChar char="•"/>
            </a:pPr>
            <a:r>
              <a:rPr lang="en-GB"/>
              <a:t>Classifying Images to ‘</a:t>
            </a:r>
            <a:r>
              <a:rPr lang="en-GB">
                <a:solidFill>
                  <a:schemeClr val="accent6"/>
                </a:solidFill>
              </a:rPr>
              <a:t>Dog</a:t>
            </a:r>
            <a:r>
              <a:rPr lang="en-GB"/>
              <a:t>’ or ‘</a:t>
            </a:r>
            <a:r>
              <a:rPr lang="en-GB">
                <a:solidFill>
                  <a:schemeClr val="accent6"/>
                </a:solidFill>
              </a:rPr>
              <a:t>Cat</a:t>
            </a:r>
            <a:r>
              <a:rPr lang="en-GB"/>
              <a:t>’</a:t>
            </a:r>
          </a:p>
          <a:p>
            <a:pPr marL="1371566" lvl="1">
              <a:buFont typeface="Arial" panose="020B0604020202020204" pitchFamily="34" charset="0"/>
              <a:buChar char="•"/>
            </a:pPr>
            <a:endParaRPr lang="en-GB"/>
          </a:p>
          <a:p>
            <a:pPr marL="1371566" lvl="1">
              <a:buFont typeface="Arial" panose="020B0604020202020204" pitchFamily="34" charset="0"/>
              <a:buChar char="•"/>
            </a:pPr>
            <a:r>
              <a:rPr lang="en-GB"/>
              <a:t>Classifying Product review to ‘</a:t>
            </a:r>
            <a:r>
              <a:rPr lang="en-GB">
                <a:solidFill>
                  <a:schemeClr val="accent6"/>
                </a:solidFill>
              </a:rPr>
              <a:t>+</a:t>
            </a:r>
            <a:r>
              <a:rPr lang="en-GB" err="1">
                <a:solidFill>
                  <a:schemeClr val="accent6"/>
                </a:solidFill>
              </a:rPr>
              <a:t>ve</a:t>
            </a:r>
            <a:r>
              <a:rPr lang="en-GB"/>
              <a:t>’ or ‘</a:t>
            </a:r>
            <a:r>
              <a:rPr lang="en-GB">
                <a:solidFill>
                  <a:schemeClr val="accent6"/>
                </a:solidFill>
              </a:rPr>
              <a:t>-</a:t>
            </a:r>
            <a:r>
              <a:rPr lang="en-GB" err="1">
                <a:solidFill>
                  <a:schemeClr val="accent6"/>
                </a:solidFill>
              </a:rPr>
              <a:t>ve</a:t>
            </a:r>
            <a:r>
              <a:rPr lang="en-GB"/>
              <a:t>’</a:t>
            </a:r>
          </a:p>
          <a:p>
            <a:pPr marL="380990" indent="-380990">
              <a:buFont typeface="Arial" panose="020B0604020202020204" pitchFamily="34" charset="0"/>
              <a:buChar char="•"/>
            </a:pPr>
            <a:endParaRPr lang="en-GB"/>
          </a:p>
          <a:p>
            <a:endParaRPr lang="en-GB"/>
          </a:p>
          <a:p>
            <a:endParaRPr lang="en-GB"/>
          </a:p>
        </p:txBody>
      </p:sp>
      <p:pic>
        <p:nvPicPr>
          <p:cNvPr id="6" name="Picture 5" descr="A cat and dog looking at camera&#10;&#10;Description automatically generated">
            <a:extLst>
              <a:ext uri="{FF2B5EF4-FFF2-40B4-BE49-F238E27FC236}">
                <a16:creationId xmlns:a16="http://schemas.microsoft.com/office/drawing/2014/main" id="{E7E10FD3-F2CE-1BEC-9042-CD74C2F3836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39939" y="3568227"/>
            <a:ext cx="2442461" cy="1632000"/>
          </a:xfrm>
          <a:prstGeom prst="rect">
            <a:avLst/>
          </a:prstGeom>
        </p:spPr>
      </p:pic>
      <p:pic>
        <p:nvPicPr>
          <p:cNvPr id="14" name="Picture 13" descr="A envelope with a sign and a paper&#10;&#10;Description automatically generated">
            <a:extLst>
              <a:ext uri="{FF2B5EF4-FFF2-40B4-BE49-F238E27FC236}">
                <a16:creationId xmlns:a16="http://schemas.microsoft.com/office/drawing/2014/main" id="{EE6B4345-5DA8-5E12-DD28-C6D92D6003B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175002" y="2345159"/>
            <a:ext cx="1717895" cy="1632000"/>
          </a:xfrm>
          <a:prstGeom prst="rect">
            <a:avLst/>
          </a:prstGeom>
        </p:spPr>
      </p:pic>
      <p:sp>
        <p:nvSpPr>
          <p:cNvPr id="18" name="TextBox 17">
            <a:extLst>
              <a:ext uri="{FF2B5EF4-FFF2-40B4-BE49-F238E27FC236}">
                <a16:creationId xmlns:a16="http://schemas.microsoft.com/office/drawing/2014/main" id="{E7990DEF-FA5B-2F68-AD75-091C80C619BA}"/>
              </a:ext>
            </a:extLst>
          </p:cNvPr>
          <p:cNvSpPr txBox="1"/>
          <p:nvPr/>
        </p:nvSpPr>
        <p:spPr>
          <a:xfrm>
            <a:off x="2081355" y="5200228"/>
            <a:ext cx="9256060" cy="461665"/>
          </a:xfrm>
          <a:prstGeom prst="rect">
            <a:avLst/>
          </a:prstGeom>
          <a:noFill/>
        </p:spPr>
        <p:txBody>
          <a:bodyPr wrap="none" rtlCol="0">
            <a:spAutoFit/>
          </a:bodyPr>
          <a:lstStyle/>
          <a:p>
            <a:r>
              <a:rPr lang="en-GB" sz="2400" i="1">
                <a:solidFill>
                  <a:schemeClr val="accent6"/>
                </a:solidFill>
                <a:latin typeface="Arial" panose="020B0604020202020204" pitchFamily="34" charset="0"/>
                <a:cs typeface="Arial" panose="020B0604020202020204" pitchFamily="34" charset="0"/>
              </a:rPr>
              <a:t>‘This product is awesome, it stopped working after the second use’</a:t>
            </a:r>
          </a:p>
        </p:txBody>
      </p:sp>
    </p:spTree>
    <p:extLst>
      <p:ext uri="{BB962C8B-B14F-4D97-AF65-F5344CB8AC3E}">
        <p14:creationId xmlns:p14="http://schemas.microsoft.com/office/powerpoint/2010/main" val="57417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F8AE-CE09-4E57-F2F1-27EFB235B12A}"/>
              </a:ext>
            </a:extLst>
          </p:cNvPr>
          <p:cNvSpPr>
            <a:spLocks noGrp="1"/>
          </p:cNvSpPr>
          <p:nvPr>
            <p:ph type="title"/>
          </p:nvPr>
        </p:nvSpPr>
        <p:spPr>
          <a:xfrm>
            <a:off x="609600" y="755253"/>
            <a:ext cx="10972800" cy="540148"/>
          </a:xfrm>
        </p:spPr>
        <p:txBody>
          <a:bodyPr wrap="square" anchor="b">
            <a:normAutofit/>
          </a:bodyPr>
          <a:lstStyle/>
          <a:p>
            <a:r>
              <a:rPr lang="en-GB"/>
              <a:t>Types of Classification</a:t>
            </a:r>
          </a:p>
        </p:txBody>
      </p:sp>
      <p:sp>
        <p:nvSpPr>
          <p:cNvPr id="6" name="Content Placeholder 5">
            <a:extLst>
              <a:ext uri="{FF2B5EF4-FFF2-40B4-BE49-F238E27FC236}">
                <a16:creationId xmlns:a16="http://schemas.microsoft.com/office/drawing/2014/main" id="{34BD683B-879E-10BB-E016-3D688D026F6E}"/>
              </a:ext>
            </a:extLst>
          </p:cNvPr>
          <p:cNvSpPr>
            <a:spLocks noGrp="1"/>
          </p:cNvSpPr>
          <p:nvPr>
            <p:ph idx="1"/>
          </p:nvPr>
        </p:nvSpPr>
        <p:spPr>
          <a:xfrm>
            <a:off x="711200" y="1600201"/>
            <a:ext cx="10972800" cy="4006199"/>
          </a:xfrm>
        </p:spPr>
        <p:txBody>
          <a:bodyPr>
            <a:normAutofit/>
          </a:bodyPr>
          <a:lstStyle/>
          <a:p>
            <a:pPr marL="380990" indent="-380990">
              <a:buFont typeface="Arial" panose="020B0604020202020204" pitchFamily="34" charset="0"/>
              <a:buChar char="•"/>
            </a:pPr>
            <a:r>
              <a:rPr lang="en-GB"/>
              <a:t>Binary Classification</a:t>
            </a:r>
          </a:p>
          <a:p>
            <a:pPr marL="380990" indent="-380990">
              <a:buFont typeface="Arial" panose="020B0604020202020204" pitchFamily="34" charset="0"/>
              <a:buChar char="•"/>
            </a:pPr>
            <a:endParaRPr lang="en-GB"/>
          </a:p>
          <a:p>
            <a:pPr marL="380990" indent="-380990">
              <a:buFont typeface="Arial" panose="020B0604020202020204" pitchFamily="34" charset="0"/>
              <a:buChar char="•"/>
            </a:pPr>
            <a:endParaRPr lang="en-GB"/>
          </a:p>
          <a:p>
            <a:pPr marL="380990" indent="-380990">
              <a:buFont typeface="Arial" panose="020B0604020202020204" pitchFamily="34" charset="0"/>
              <a:buChar char="•"/>
            </a:pPr>
            <a:endParaRPr lang="en-GB"/>
          </a:p>
          <a:p>
            <a:pPr marL="380990" indent="-380990">
              <a:buFont typeface="Arial" panose="020B0604020202020204" pitchFamily="34" charset="0"/>
              <a:buChar char="•"/>
            </a:pPr>
            <a:r>
              <a:rPr lang="en-GB"/>
              <a:t>Multi-Class Classification</a:t>
            </a:r>
          </a:p>
          <a:p>
            <a:pPr marL="380990" indent="-380990">
              <a:buFont typeface="Arial" panose="020B0604020202020204" pitchFamily="34" charset="0"/>
              <a:buChar char="•"/>
            </a:pPr>
            <a:endParaRPr lang="en-GB"/>
          </a:p>
          <a:p>
            <a:pPr marL="380990" indent="-380990">
              <a:buFont typeface="Arial" panose="020B0604020202020204" pitchFamily="34" charset="0"/>
              <a:buChar char="•"/>
            </a:pPr>
            <a:endParaRPr lang="en-GB"/>
          </a:p>
          <a:p>
            <a:pPr marL="380990" indent="-380990">
              <a:buFont typeface="Arial" panose="020B0604020202020204" pitchFamily="34" charset="0"/>
              <a:buChar char="•"/>
            </a:pPr>
            <a:endParaRPr lang="en-GB"/>
          </a:p>
          <a:p>
            <a:pPr marL="380990" indent="-380990">
              <a:buFont typeface="Arial" panose="020B0604020202020204" pitchFamily="34" charset="0"/>
              <a:buChar char="•"/>
            </a:pPr>
            <a:r>
              <a:rPr lang="en-GB"/>
              <a:t>Multi-Label Classification</a:t>
            </a:r>
          </a:p>
          <a:p>
            <a:pPr marL="380990" indent="-380990">
              <a:buFont typeface="Arial" panose="020B0604020202020204" pitchFamily="34" charset="0"/>
              <a:buChar char="•"/>
            </a:pPr>
            <a:endParaRPr lang="en-GB"/>
          </a:p>
        </p:txBody>
      </p:sp>
      <p:pic>
        <p:nvPicPr>
          <p:cNvPr id="1026" name="Picture 2" descr="Machine Learning by Tutorials, Chapter 2: Getting Started with Image ...">
            <a:extLst>
              <a:ext uri="{FF2B5EF4-FFF2-40B4-BE49-F238E27FC236}">
                <a16:creationId xmlns:a16="http://schemas.microsoft.com/office/drawing/2014/main" id="{FE702E31-5739-ECDF-9B7A-04BCEC488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802" y="1423900"/>
            <a:ext cx="3427084" cy="192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NIST sample images">
            <a:extLst>
              <a:ext uri="{FF2B5EF4-FFF2-40B4-BE49-F238E27FC236}">
                <a16:creationId xmlns:a16="http://schemas.microsoft.com/office/drawing/2014/main" id="{EC7B855F-0398-2876-227A-6A8D1425E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801" y="3514101"/>
            <a:ext cx="3268091" cy="19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85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DEF-1C67-5D17-0FCA-3F761ADA5BFF}"/>
              </a:ext>
            </a:extLst>
          </p:cNvPr>
          <p:cNvSpPr>
            <a:spLocks noGrp="1"/>
          </p:cNvSpPr>
          <p:nvPr>
            <p:ph type="title"/>
          </p:nvPr>
        </p:nvSpPr>
        <p:spPr>
          <a:xfrm>
            <a:off x="609600" y="858511"/>
            <a:ext cx="10972800" cy="559128"/>
          </a:xfrm>
        </p:spPr>
        <p:txBody>
          <a:bodyPr vert="horz" wrap="square" lIns="121920" tIns="60960" rIns="121920" bIns="60960" rtlCol="0" anchor="b" anchorCtr="0">
            <a:normAutofit/>
          </a:bodyPr>
          <a:lstStyle/>
          <a:p>
            <a:r>
              <a:rPr lang="en-GB"/>
              <a:t>Logistic Regression</a:t>
            </a:r>
          </a:p>
        </p:txBody>
      </p:sp>
      <p:sp>
        <p:nvSpPr>
          <p:cNvPr id="3" name="Content Placeholder 2">
            <a:extLst>
              <a:ext uri="{FF2B5EF4-FFF2-40B4-BE49-F238E27FC236}">
                <a16:creationId xmlns:a16="http://schemas.microsoft.com/office/drawing/2014/main" id="{5FF02A57-99B1-85F9-7AE8-0999CD5349BF}"/>
              </a:ext>
            </a:extLst>
          </p:cNvPr>
          <p:cNvSpPr>
            <a:spLocks noGrp="1"/>
          </p:cNvSpPr>
          <p:nvPr>
            <p:ph type="body" sz="half" idx="1"/>
          </p:nvPr>
        </p:nvSpPr>
        <p:spPr>
          <a:xfrm>
            <a:off x="609597" y="2416630"/>
            <a:ext cx="5384800" cy="4525963"/>
          </a:xfrm>
        </p:spPr>
        <p:txBody>
          <a:bodyPr vert="horz" lIns="121920" tIns="60960" rIns="121920" bIns="60960" rtlCol="0">
            <a:normAutofit/>
          </a:bodyPr>
          <a:lstStyle/>
          <a:p>
            <a:r>
              <a:rPr lang="en-GB" dirty="0"/>
              <a:t>Logistic Regression: is a statistical method used for predicting the probability of a binary outcome based on one or more predictor variables. </a:t>
            </a:r>
          </a:p>
        </p:txBody>
      </p:sp>
      <p:pic>
        <p:nvPicPr>
          <p:cNvPr id="1026" name="Picture 2" descr="1D Logistic Regression">
            <a:extLst>
              <a:ext uri="{FF2B5EF4-FFF2-40B4-BE49-F238E27FC236}">
                <a16:creationId xmlns:a16="http://schemas.microsoft.com/office/drawing/2014/main" id="{D54B7D87-EA76-9F81-A5E5-A6398696BA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34921" y="2336006"/>
            <a:ext cx="4530544" cy="2185988"/>
          </a:xfrm>
          <a:prstGeom prst="rect">
            <a:avLst/>
          </a:prstGeom>
          <a:solidFill>
            <a:srgbClr val="FFFFFF"/>
          </a:solidFill>
        </p:spPr>
      </p:pic>
      <p:sp>
        <p:nvSpPr>
          <p:cNvPr id="5" name="TextBox 4">
            <a:extLst>
              <a:ext uri="{FF2B5EF4-FFF2-40B4-BE49-F238E27FC236}">
                <a16:creationId xmlns:a16="http://schemas.microsoft.com/office/drawing/2014/main" id="{0DE16AC6-BF4C-BEF4-C2BE-FD6A1401E0B6}"/>
              </a:ext>
            </a:extLst>
          </p:cNvPr>
          <p:cNvSpPr txBox="1"/>
          <p:nvPr/>
        </p:nvSpPr>
        <p:spPr>
          <a:xfrm>
            <a:off x="6197603" y="5764213"/>
            <a:ext cx="5384800" cy="2187575"/>
          </a:xfrm>
          <a:prstGeom prst="rect">
            <a:avLst/>
          </a:prstGeom>
        </p:spPr>
        <p:txBody>
          <a:bodyPr vert="horz" lIns="121920" tIns="60960" rIns="121920" bIns="60960" rtlCol="0">
            <a:normAutofit/>
          </a:bodyPr>
          <a:lstStyle/>
          <a:p>
            <a:pPr>
              <a:spcBef>
                <a:spcPct val="20000"/>
              </a:spcBef>
              <a:buFont typeface="Arial"/>
            </a:pPr>
            <a:r>
              <a:rPr lang="en-GB" sz="1333">
                <a:solidFill>
                  <a:schemeClr val="tx1">
                    <a:lumMod val="65000"/>
                    <a:lumOff val="35000"/>
                  </a:schemeClr>
                </a:solidFill>
                <a:latin typeface="Arial" panose="020B0604020202020204" pitchFamily="34" charset="0"/>
                <a:cs typeface="Arial" panose="020B0604020202020204" pitchFamily="34" charset="0"/>
                <a:hlinkClick r:id="rId3"/>
              </a:rPr>
              <a:t>https://www.geeksforgeeks.org/understanding-logistic-regression/</a:t>
            </a:r>
            <a:endParaRPr lang="en-GB" sz="1333">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297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5E8C-4DFA-11EB-0A71-5AC4D3BEB809}"/>
              </a:ext>
            </a:extLst>
          </p:cNvPr>
          <p:cNvSpPr>
            <a:spLocks noGrp="1"/>
          </p:cNvSpPr>
          <p:nvPr>
            <p:ph type="title"/>
          </p:nvPr>
        </p:nvSpPr>
        <p:spPr/>
        <p:txBody>
          <a:bodyPr/>
          <a:lstStyle/>
          <a:p>
            <a:r>
              <a:rPr lang="en-GB"/>
              <a:t>Support Vector Machines </a:t>
            </a:r>
          </a:p>
        </p:txBody>
      </p:sp>
      <p:sp>
        <p:nvSpPr>
          <p:cNvPr id="3" name="Content Placeholder 2">
            <a:extLst>
              <a:ext uri="{FF2B5EF4-FFF2-40B4-BE49-F238E27FC236}">
                <a16:creationId xmlns:a16="http://schemas.microsoft.com/office/drawing/2014/main" id="{CD7DD43A-AB20-20F9-5FD6-4044A0BA6A8F}"/>
              </a:ext>
            </a:extLst>
          </p:cNvPr>
          <p:cNvSpPr>
            <a:spLocks noGrp="1"/>
          </p:cNvSpPr>
          <p:nvPr>
            <p:ph idx="1"/>
          </p:nvPr>
        </p:nvSpPr>
        <p:spPr>
          <a:xfrm>
            <a:off x="609600" y="1295400"/>
            <a:ext cx="10769600" cy="4320600"/>
          </a:xfrm>
        </p:spPr>
        <p:txBody>
          <a:bodyPr>
            <a:normAutofit/>
          </a:bodyPr>
          <a:lstStyle/>
          <a:p>
            <a:r>
              <a:rPr lang="en-GB"/>
              <a:t>Support Vector Machines (</a:t>
            </a:r>
            <a:r>
              <a:rPr lang="en-GB" b="1">
                <a:solidFill>
                  <a:schemeClr val="accent6"/>
                </a:solidFill>
              </a:rPr>
              <a:t>SVM</a:t>
            </a:r>
            <a:r>
              <a:rPr lang="en-GB"/>
              <a:t>): is a powerful supervised learning algorithm that can be used for both classification and regression tasks. </a:t>
            </a:r>
          </a:p>
          <a:p>
            <a:r>
              <a:rPr lang="en-GB"/>
              <a:t>It works by finding the optimal </a:t>
            </a:r>
            <a:r>
              <a:rPr lang="en-GB" b="1">
                <a:solidFill>
                  <a:schemeClr val="accent6"/>
                </a:solidFill>
              </a:rPr>
              <a:t>hyperplane</a:t>
            </a:r>
            <a:r>
              <a:rPr lang="en-GB"/>
              <a:t> that separates data points of different classes while maximizing the margin between the classes. </a:t>
            </a:r>
          </a:p>
          <a:p>
            <a:endParaRPr lang="en-GB"/>
          </a:p>
          <a:p>
            <a:endParaRPr lang="en-GB"/>
          </a:p>
          <a:p>
            <a:endParaRPr lang="en-GB"/>
          </a:p>
          <a:p>
            <a:endParaRPr lang="en-GB"/>
          </a:p>
          <a:p>
            <a:r>
              <a:rPr lang="en-GB"/>
              <a:t>SVMs are effective in handling complex, high-dimensional data and are widely used in text categorization, image recognition, and bioinformatics.</a:t>
            </a:r>
          </a:p>
          <a:p>
            <a:endParaRPr lang="en-GB"/>
          </a:p>
          <a:p>
            <a:endParaRPr lang="en-GB"/>
          </a:p>
        </p:txBody>
      </p:sp>
      <p:pic>
        <p:nvPicPr>
          <p:cNvPr id="2050" name="Picture 2">
            <a:extLst>
              <a:ext uri="{FF2B5EF4-FFF2-40B4-BE49-F238E27FC236}">
                <a16:creationId xmlns:a16="http://schemas.microsoft.com/office/drawing/2014/main" id="{11B3F67E-CD0C-E211-FBEE-26C30377B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923" y="3108493"/>
            <a:ext cx="1727877" cy="1681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 A.15: The non-linear SVM classifier with the kernel trick ...">
            <a:extLst>
              <a:ext uri="{FF2B5EF4-FFF2-40B4-BE49-F238E27FC236}">
                <a16:creationId xmlns:a16="http://schemas.microsoft.com/office/drawing/2014/main" id="{750182A8-3AC5-DB1D-72F6-4B7BE12A6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23748"/>
            <a:ext cx="3484056" cy="17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10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5253"/>
            <a:ext cx="10972800" cy="540148"/>
          </a:xfrm>
        </p:spPr>
        <p:txBody>
          <a:bodyPr wrap="square" anchor="b">
            <a:normAutofit/>
          </a:bodyPr>
          <a:lstStyle/>
          <a:p>
            <a:r>
              <a:rPr lang="en-GB"/>
              <a:t>My current projects</a:t>
            </a:r>
          </a:p>
        </p:txBody>
      </p:sp>
      <p:graphicFrame>
        <p:nvGraphicFramePr>
          <p:cNvPr id="7" name="Content Placeholder 2">
            <a:extLst>
              <a:ext uri="{FF2B5EF4-FFF2-40B4-BE49-F238E27FC236}">
                <a16:creationId xmlns:a16="http://schemas.microsoft.com/office/drawing/2014/main" id="{F7ABC87D-DCD8-5F7F-3942-C5457276C9A8}"/>
              </a:ext>
            </a:extLst>
          </p:cNvPr>
          <p:cNvGraphicFramePr>
            <a:graphicFrameLocks noGrp="1"/>
          </p:cNvGraphicFramePr>
          <p:nvPr>
            <p:ph idx="1"/>
          </p:nvPr>
        </p:nvGraphicFramePr>
        <p:xfrm>
          <a:off x="812800" y="1460976"/>
          <a:ext cx="10769600" cy="393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745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8CF0E-2319-375F-1377-52666F5739F4}"/>
              </a:ext>
            </a:extLst>
          </p:cNvPr>
          <p:cNvSpPr>
            <a:spLocks noGrp="1"/>
          </p:cNvSpPr>
          <p:nvPr>
            <p:ph type="title"/>
          </p:nvPr>
        </p:nvSpPr>
        <p:spPr/>
        <p:txBody>
          <a:bodyPr/>
          <a:lstStyle/>
          <a:p>
            <a:r>
              <a:rPr lang="en-GB"/>
              <a:t>Decision Trees</a:t>
            </a:r>
          </a:p>
        </p:txBody>
      </p:sp>
      <p:sp>
        <p:nvSpPr>
          <p:cNvPr id="3" name="Content Placeholder 2">
            <a:extLst>
              <a:ext uri="{FF2B5EF4-FFF2-40B4-BE49-F238E27FC236}">
                <a16:creationId xmlns:a16="http://schemas.microsoft.com/office/drawing/2014/main" id="{4465D079-9FE7-D0E4-5584-717B45B9620F}"/>
              </a:ext>
            </a:extLst>
          </p:cNvPr>
          <p:cNvSpPr>
            <a:spLocks noGrp="1"/>
          </p:cNvSpPr>
          <p:nvPr>
            <p:ph idx="1"/>
          </p:nvPr>
        </p:nvSpPr>
        <p:spPr>
          <a:xfrm>
            <a:off x="812800" y="1600203"/>
            <a:ext cx="6678227" cy="3936048"/>
          </a:xfrm>
        </p:spPr>
        <p:txBody>
          <a:bodyPr>
            <a:normAutofit/>
          </a:bodyPr>
          <a:lstStyle/>
          <a:p>
            <a:r>
              <a:rPr lang="en-GB" b="1">
                <a:solidFill>
                  <a:schemeClr val="accent6"/>
                </a:solidFill>
              </a:rPr>
              <a:t>Decision Trees</a:t>
            </a:r>
            <a:r>
              <a:rPr lang="en-GB"/>
              <a:t>: are versatile supervised learning models that are used for both classification and regression tasks. </a:t>
            </a:r>
          </a:p>
          <a:p>
            <a:r>
              <a:rPr lang="en-GB"/>
              <a:t>They work by recursively </a:t>
            </a:r>
            <a:r>
              <a:rPr lang="en-GB" b="1"/>
              <a:t>partitioning the data based on the features to create a tree-like model that can be used for decision-making</a:t>
            </a:r>
            <a:r>
              <a:rPr lang="en-GB"/>
              <a:t>. </a:t>
            </a:r>
          </a:p>
          <a:p>
            <a:r>
              <a:rPr lang="en-GB" b="1">
                <a:solidFill>
                  <a:schemeClr val="accent6"/>
                </a:solidFill>
              </a:rPr>
              <a:t>Decision Trees </a:t>
            </a:r>
            <a:r>
              <a:rPr lang="en-GB"/>
              <a:t>are easy to interpret and visualize, making them popular in fields such as finance, healthcare, and marketing for making transparent and understandable decisions.</a:t>
            </a:r>
          </a:p>
          <a:p>
            <a:endParaRPr lang="en-GB"/>
          </a:p>
          <a:p>
            <a:endParaRPr lang="en-GB"/>
          </a:p>
        </p:txBody>
      </p:sp>
      <p:pic>
        <p:nvPicPr>
          <p:cNvPr id="4098" name="Picture 2" descr="Example of a decision tree">
            <a:extLst>
              <a:ext uri="{FF2B5EF4-FFF2-40B4-BE49-F238E27FC236}">
                <a16:creationId xmlns:a16="http://schemas.microsoft.com/office/drawing/2014/main" id="{28657293-5970-D763-89BB-720041829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870" y="1875344"/>
            <a:ext cx="4288145" cy="241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77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EAE4B-FC99-2E16-7B82-2492D341238E}"/>
              </a:ext>
            </a:extLst>
          </p:cNvPr>
          <p:cNvSpPr>
            <a:spLocks noGrp="1"/>
          </p:cNvSpPr>
          <p:nvPr>
            <p:ph type="title"/>
          </p:nvPr>
        </p:nvSpPr>
        <p:spPr/>
        <p:txBody>
          <a:bodyPr/>
          <a:lstStyle/>
          <a:p>
            <a:r>
              <a:rPr lang="en-GB"/>
              <a:t>Example Decision Trees</a:t>
            </a:r>
          </a:p>
        </p:txBody>
      </p:sp>
      <p:sp>
        <p:nvSpPr>
          <p:cNvPr id="3" name="Content Placeholder 2">
            <a:extLst>
              <a:ext uri="{FF2B5EF4-FFF2-40B4-BE49-F238E27FC236}">
                <a16:creationId xmlns:a16="http://schemas.microsoft.com/office/drawing/2014/main" id="{E6EC55AB-8EBD-22BF-98C8-237D10ADA34F}"/>
              </a:ext>
            </a:extLst>
          </p:cNvPr>
          <p:cNvSpPr>
            <a:spLocks noGrp="1"/>
          </p:cNvSpPr>
          <p:nvPr>
            <p:ph idx="1"/>
          </p:nvPr>
        </p:nvSpPr>
        <p:spPr>
          <a:xfrm>
            <a:off x="812800" y="1371600"/>
            <a:ext cx="10769600" cy="4164651"/>
          </a:xfrm>
        </p:spPr>
        <p:txBody>
          <a:bodyPr>
            <a:normAutofit fontScale="92500" lnSpcReduction="10000"/>
          </a:bodyPr>
          <a:lstStyle/>
          <a:p>
            <a:pPr algn="l">
              <a:buFont typeface="Arial" panose="020B0604020202020204" pitchFamily="34" charset="0"/>
              <a:buChar char="•"/>
            </a:pPr>
            <a:r>
              <a:rPr lang="en-GB" b="1" i="0">
                <a:solidFill>
                  <a:schemeClr val="accent6"/>
                </a:solidFill>
                <a:effectLst/>
              </a:rPr>
              <a:t>Classes</a:t>
            </a:r>
            <a:r>
              <a:rPr lang="en-GB" b="0" i="0">
                <a:solidFill>
                  <a:srgbClr val="374151"/>
                </a:solidFill>
                <a:effectLst/>
              </a:rPr>
              <a:t>: (Banana, Red Apple, Tangerine ) </a:t>
            </a:r>
          </a:p>
          <a:p>
            <a:pPr algn="l">
              <a:buFont typeface="Arial" panose="020B0604020202020204" pitchFamily="34" charset="0"/>
              <a:buChar char="•"/>
            </a:pPr>
            <a:r>
              <a:rPr lang="en-GB" b="1">
                <a:solidFill>
                  <a:schemeClr val="accent6"/>
                </a:solidFill>
              </a:rPr>
              <a:t>Features</a:t>
            </a:r>
            <a:r>
              <a:rPr lang="en-GB">
                <a:solidFill>
                  <a:srgbClr val="374151"/>
                </a:solidFill>
              </a:rPr>
              <a:t>:</a:t>
            </a:r>
            <a:endParaRPr lang="en-GB" b="0" i="0">
              <a:solidFill>
                <a:srgbClr val="374151"/>
              </a:solidFill>
              <a:effectLst/>
            </a:endParaRPr>
          </a:p>
          <a:p>
            <a:pPr lvl="1">
              <a:buFont typeface="Arial" panose="020B0604020202020204" pitchFamily="34" charset="0"/>
              <a:buChar char="•"/>
            </a:pPr>
            <a:r>
              <a:rPr lang="en-GB" b="0" i="0">
                <a:solidFill>
                  <a:srgbClr val="374151"/>
                </a:solidFill>
                <a:effectLst/>
              </a:rPr>
              <a:t>Colour (Green, Red, Yellow, Orange)</a:t>
            </a:r>
          </a:p>
          <a:p>
            <a:pPr lvl="1">
              <a:buFont typeface="Arial" panose="020B0604020202020204" pitchFamily="34" charset="0"/>
              <a:buChar char="•"/>
            </a:pPr>
            <a:r>
              <a:rPr lang="en-GB" b="0" i="0">
                <a:solidFill>
                  <a:srgbClr val="374151"/>
                </a:solidFill>
                <a:effectLst/>
              </a:rPr>
              <a:t>Texture (Smooth, Rough)</a:t>
            </a:r>
          </a:p>
          <a:p>
            <a:pPr algn="l"/>
            <a:endParaRPr lang="en-GB" b="1" i="0">
              <a:solidFill>
                <a:srgbClr val="374151"/>
              </a:solidFill>
              <a:effectLst/>
            </a:endParaRPr>
          </a:p>
          <a:p>
            <a:pPr algn="l"/>
            <a:r>
              <a:rPr lang="en-GB" b="1" i="0">
                <a:solidFill>
                  <a:schemeClr val="accent6"/>
                </a:solidFill>
                <a:effectLst/>
              </a:rPr>
              <a:t>Is the fruit colour yellow?</a:t>
            </a:r>
            <a:endParaRPr lang="en-GB" b="0" i="0">
              <a:solidFill>
                <a:schemeClr val="accent6"/>
              </a:solidFill>
              <a:effectLst/>
            </a:endParaRPr>
          </a:p>
          <a:p>
            <a:pPr lvl="1">
              <a:buFont typeface="+mj-lt"/>
              <a:buAutoNum type="arabicPeriod"/>
            </a:pPr>
            <a:r>
              <a:rPr lang="en-GB" b="0" i="0">
                <a:solidFill>
                  <a:srgbClr val="374151"/>
                </a:solidFill>
                <a:effectLst/>
              </a:rPr>
              <a:t>Yes: Classify as a Banana</a:t>
            </a:r>
          </a:p>
          <a:p>
            <a:pPr lvl="1">
              <a:buFont typeface="+mj-lt"/>
              <a:buAutoNum type="arabicPeriod"/>
            </a:pPr>
            <a:r>
              <a:rPr lang="en-GB" b="0" i="0">
                <a:solidFill>
                  <a:srgbClr val="374151"/>
                </a:solidFill>
                <a:effectLst/>
              </a:rPr>
              <a:t>No: Continue to the next condition.</a:t>
            </a:r>
          </a:p>
          <a:p>
            <a:pPr algn="l"/>
            <a:r>
              <a:rPr lang="en-GB" b="1" i="0">
                <a:solidFill>
                  <a:schemeClr val="accent6"/>
                </a:solidFill>
                <a:effectLst/>
              </a:rPr>
              <a:t>Is the fruit texture smooth or rough?</a:t>
            </a:r>
            <a:endParaRPr lang="en-GB" b="0" i="0">
              <a:solidFill>
                <a:schemeClr val="accent6"/>
              </a:solidFill>
              <a:effectLst/>
            </a:endParaRPr>
          </a:p>
          <a:p>
            <a:pPr lvl="1">
              <a:buFont typeface="+mj-lt"/>
              <a:buAutoNum type="arabicPeriod"/>
            </a:pPr>
            <a:r>
              <a:rPr lang="en-GB" b="0" i="0">
                <a:solidFill>
                  <a:srgbClr val="374151"/>
                </a:solidFill>
                <a:effectLst/>
              </a:rPr>
              <a:t>Smooth: Classify as an Apple.</a:t>
            </a:r>
          </a:p>
          <a:p>
            <a:pPr lvl="1">
              <a:buFont typeface="+mj-lt"/>
              <a:buAutoNum type="arabicPeriod"/>
            </a:pPr>
            <a:r>
              <a:rPr lang="en-GB" b="0" i="0">
                <a:solidFill>
                  <a:srgbClr val="374151"/>
                </a:solidFill>
                <a:effectLst/>
              </a:rPr>
              <a:t>Rough: Classify as a Tangerine.</a:t>
            </a:r>
          </a:p>
        </p:txBody>
      </p:sp>
      <p:pic>
        <p:nvPicPr>
          <p:cNvPr id="7" name="Picture 6" descr="A group of apples and oranges&#10;&#10;Description automatically generated">
            <a:extLst>
              <a:ext uri="{FF2B5EF4-FFF2-40B4-BE49-F238E27FC236}">
                <a16:creationId xmlns:a16="http://schemas.microsoft.com/office/drawing/2014/main" id="{4B656ED7-ED59-5D0F-3B9B-FE56022504A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57441" y="2077917"/>
            <a:ext cx="3600240" cy="2702167"/>
          </a:xfrm>
          <a:prstGeom prst="rect">
            <a:avLst/>
          </a:prstGeom>
        </p:spPr>
      </p:pic>
    </p:spTree>
    <p:extLst>
      <p:ext uri="{BB962C8B-B14F-4D97-AF65-F5344CB8AC3E}">
        <p14:creationId xmlns:p14="http://schemas.microsoft.com/office/powerpoint/2010/main" val="341718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6359-B6F1-B17E-E7C0-DC88E522F740}"/>
              </a:ext>
            </a:extLst>
          </p:cNvPr>
          <p:cNvSpPr>
            <a:spLocks noGrp="1"/>
          </p:cNvSpPr>
          <p:nvPr>
            <p:ph type="title"/>
          </p:nvPr>
        </p:nvSpPr>
        <p:spPr>
          <a:xfrm>
            <a:off x="609600" y="858511"/>
            <a:ext cx="10972800" cy="559128"/>
          </a:xfrm>
        </p:spPr>
        <p:txBody>
          <a:bodyPr wrap="square" anchor="b">
            <a:normAutofit/>
          </a:bodyPr>
          <a:lstStyle/>
          <a:p>
            <a:r>
              <a:rPr lang="en-GB"/>
              <a:t>Random Forest</a:t>
            </a:r>
          </a:p>
        </p:txBody>
      </p:sp>
      <p:sp>
        <p:nvSpPr>
          <p:cNvPr id="3" name="Content Placeholder 2">
            <a:extLst>
              <a:ext uri="{FF2B5EF4-FFF2-40B4-BE49-F238E27FC236}">
                <a16:creationId xmlns:a16="http://schemas.microsoft.com/office/drawing/2014/main" id="{AAB0C9C2-4094-209D-6167-7B40CB0AE651}"/>
              </a:ext>
            </a:extLst>
          </p:cNvPr>
          <p:cNvSpPr>
            <a:spLocks noGrp="1"/>
          </p:cNvSpPr>
          <p:nvPr>
            <p:ph type="body" sz="half" idx="1"/>
          </p:nvPr>
        </p:nvSpPr>
        <p:spPr>
          <a:xfrm>
            <a:off x="609600" y="1600201"/>
            <a:ext cx="5384800" cy="4525963"/>
          </a:xfrm>
        </p:spPr>
        <p:txBody>
          <a:bodyPr>
            <a:normAutofit/>
          </a:bodyPr>
          <a:lstStyle/>
          <a:p>
            <a:pPr>
              <a:lnSpc>
                <a:spcPct val="90000"/>
              </a:lnSpc>
            </a:pPr>
            <a:r>
              <a:rPr lang="en-GB" sz="2000" b="1">
                <a:solidFill>
                  <a:schemeClr val="accent6"/>
                </a:solidFill>
              </a:rPr>
              <a:t>Random Forest</a:t>
            </a:r>
            <a:r>
              <a:rPr lang="en-GB" sz="2000"/>
              <a:t>: is an ensemble learning technique that combines </a:t>
            </a:r>
            <a:r>
              <a:rPr lang="en-GB" sz="2000" b="1"/>
              <a:t>multiple decision trees </a:t>
            </a:r>
            <a:r>
              <a:rPr lang="en-GB" sz="2000"/>
              <a:t>to improve the overall performance and robustness of the model. It works by creating a multitude of decision trees and then averaging their predictions to make the final decision. </a:t>
            </a:r>
          </a:p>
          <a:p>
            <a:pPr>
              <a:lnSpc>
                <a:spcPct val="90000"/>
              </a:lnSpc>
            </a:pPr>
            <a:r>
              <a:rPr lang="en-GB" sz="2000"/>
              <a:t>Random Forests are effective in handling large, complex datasets and are widely used in various applications such as remote sensing, bioinformatics, and finance.</a:t>
            </a:r>
          </a:p>
          <a:p>
            <a:pPr>
              <a:lnSpc>
                <a:spcPct val="90000"/>
              </a:lnSpc>
            </a:pPr>
            <a:endParaRPr lang="en-GB" sz="2000"/>
          </a:p>
        </p:txBody>
      </p:sp>
      <p:pic>
        <p:nvPicPr>
          <p:cNvPr id="5" name="Picture 4" descr="A diagram of a tree&#10;&#10;Description automatically generated">
            <a:extLst>
              <a:ext uri="{FF2B5EF4-FFF2-40B4-BE49-F238E27FC236}">
                <a16:creationId xmlns:a16="http://schemas.microsoft.com/office/drawing/2014/main" id="{8FF455D9-FB8C-E313-22B6-1764350F173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60160" y="1704909"/>
            <a:ext cx="5384800" cy="3077028"/>
          </a:xfrm>
          <a:prstGeom prst="rect">
            <a:avLst/>
          </a:prstGeom>
          <a:noFill/>
        </p:spPr>
      </p:pic>
    </p:spTree>
    <p:extLst>
      <p:ext uri="{BB962C8B-B14F-4D97-AF65-F5344CB8AC3E}">
        <p14:creationId xmlns:p14="http://schemas.microsoft.com/office/powerpoint/2010/main" val="383923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1512-EDC2-66E2-8897-04D95D4BD63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26E0304-2293-3212-F101-1AAB29C9A884}"/>
              </a:ext>
            </a:extLst>
          </p:cNvPr>
          <p:cNvSpPr>
            <a:spLocks noGrp="1"/>
          </p:cNvSpPr>
          <p:nvPr>
            <p:ph idx="1"/>
          </p:nvPr>
        </p:nvSpPr>
        <p:spPr>
          <a:xfrm>
            <a:off x="711200" y="2767854"/>
            <a:ext cx="10769600" cy="1322292"/>
          </a:xfrm>
        </p:spPr>
        <p:txBody>
          <a:bodyPr/>
          <a:lstStyle/>
          <a:p>
            <a:pPr algn="ctr"/>
            <a:r>
              <a:rPr lang="en-GB" sz="3733" b="1"/>
              <a:t>So, we did a classification how to know if the classifier is good?</a:t>
            </a:r>
          </a:p>
        </p:txBody>
      </p:sp>
    </p:spTree>
    <p:extLst>
      <p:ext uri="{BB962C8B-B14F-4D97-AF65-F5344CB8AC3E}">
        <p14:creationId xmlns:p14="http://schemas.microsoft.com/office/powerpoint/2010/main" val="22469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54F2-4EC3-8895-ACC4-7E4A4C687EB5}"/>
              </a:ext>
            </a:extLst>
          </p:cNvPr>
          <p:cNvSpPr>
            <a:spLocks noGrp="1"/>
          </p:cNvSpPr>
          <p:nvPr>
            <p:ph type="title"/>
          </p:nvPr>
        </p:nvSpPr>
        <p:spPr/>
        <p:txBody>
          <a:bodyPr/>
          <a:lstStyle/>
          <a:p>
            <a:r>
              <a:rPr lang="en-GB"/>
              <a:t>Type I and II Errors</a:t>
            </a:r>
          </a:p>
        </p:txBody>
      </p:sp>
      <p:sp>
        <p:nvSpPr>
          <p:cNvPr id="3" name="Content Placeholder 2">
            <a:extLst>
              <a:ext uri="{FF2B5EF4-FFF2-40B4-BE49-F238E27FC236}">
                <a16:creationId xmlns:a16="http://schemas.microsoft.com/office/drawing/2014/main" id="{2553C54C-73CA-D750-FC07-7236AAAAB3FD}"/>
              </a:ext>
            </a:extLst>
          </p:cNvPr>
          <p:cNvSpPr>
            <a:spLocks noGrp="1"/>
          </p:cNvSpPr>
          <p:nvPr>
            <p:ph idx="1"/>
          </p:nvPr>
        </p:nvSpPr>
        <p:spPr>
          <a:xfrm>
            <a:off x="711201" y="1414785"/>
            <a:ext cx="6326095" cy="4220415"/>
          </a:xfrm>
        </p:spPr>
        <p:txBody>
          <a:bodyPr>
            <a:normAutofit lnSpcReduction="10000"/>
          </a:bodyPr>
          <a:lstStyle/>
          <a:p>
            <a:pPr algn="just"/>
            <a:r>
              <a:rPr lang="en-GB" b="1">
                <a:solidFill>
                  <a:schemeClr val="accent6"/>
                </a:solidFill>
              </a:rPr>
              <a:t>T</a:t>
            </a:r>
            <a:r>
              <a:rPr lang="en-GB" b="1" i="0">
                <a:solidFill>
                  <a:schemeClr val="accent6"/>
                </a:solidFill>
                <a:effectLst/>
              </a:rPr>
              <a:t>rue positive</a:t>
            </a:r>
            <a:r>
              <a:rPr lang="en-GB" b="0" i="0">
                <a:solidFill>
                  <a:schemeClr val="accent6"/>
                </a:solidFill>
                <a:effectLst/>
              </a:rPr>
              <a:t> </a:t>
            </a:r>
            <a:r>
              <a:rPr lang="en-GB" b="0" i="0">
                <a:effectLst/>
              </a:rPr>
              <a:t>is an outcome where the model </a:t>
            </a:r>
            <a:r>
              <a:rPr lang="en-GB" b="0" i="1">
                <a:effectLst/>
              </a:rPr>
              <a:t>correctly</a:t>
            </a:r>
            <a:r>
              <a:rPr lang="en-GB" b="0" i="0">
                <a:effectLst/>
              </a:rPr>
              <a:t> predicts the </a:t>
            </a:r>
            <a:r>
              <a:rPr lang="en-GB" b="0" i="1">
                <a:effectLst/>
              </a:rPr>
              <a:t>positive</a:t>
            </a:r>
            <a:r>
              <a:rPr lang="en-GB" b="0" i="0">
                <a:effectLst/>
              </a:rPr>
              <a:t> class. </a:t>
            </a:r>
          </a:p>
          <a:p>
            <a:pPr algn="just"/>
            <a:endParaRPr lang="en-GB" b="1">
              <a:solidFill>
                <a:schemeClr val="accent6"/>
              </a:solidFill>
            </a:endParaRPr>
          </a:p>
          <a:p>
            <a:pPr algn="just"/>
            <a:r>
              <a:rPr lang="en-GB" b="1">
                <a:solidFill>
                  <a:schemeClr val="accent6"/>
                </a:solidFill>
              </a:rPr>
              <a:t>T</a:t>
            </a:r>
            <a:r>
              <a:rPr lang="en-GB" b="1" i="0">
                <a:solidFill>
                  <a:schemeClr val="accent6"/>
                </a:solidFill>
                <a:effectLst/>
              </a:rPr>
              <a:t>rue negative</a:t>
            </a:r>
            <a:r>
              <a:rPr lang="en-GB" b="0" i="0">
                <a:solidFill>
                  <a:schemeClr val="accent6"/>
                </a:solidFill>
                <a:effectLst/>
              </a:rPr>
              <a:t> </a:t>
            </a:r>
            <a:r>
              <a:rPr lang="en-GB" b="0" i="0">
                <a:effectLst/>
              </a:rPr>
              <a:t>is an outcome where the model </a:t>
            </a:r>
            <a:r>
              <a:rPr lang="en-GB" b="0" i="1">
                <a:effectLst/>
              </a:rPr>
              <a:t>correctly</a:t>
            </a:r>
            <a:r>
              <a:rPr lang="en-GB" b="0" i="0">
                <a:effectLst/>
              </a:rPr>
              <a:t> predicts the </a:t>
            </a:r>
            <a:r>
              <a:rPr lang="en-GB" b="0" i="1">
                <a:effectLst/>
              </a:rPr>
              <a:t>negative</a:t>
            </a:r>
            <a:r>
              <a:rPr lang="en-GB" b="0" i="0">
                <a:effectLst/>
              </a:rPr>
              <a:t> class.</a:t>
            </a:r>
          </a:p>
          <a:p>
            <a:pPr algn="just"/>
            <a:endParaRPr lang="en-GB" b="1">
              <a:solidFill>
                <a:schemeClr val="accent6"/>
              </a:solidFill>
            </a:endParaRPr>
          </a:p>
          <a:p>
            <a:pPr algn="just"/>
            <a:r>
              <a:rPr lang="en-GB" b="1">
                <a:solidFill>
                  <a:schemeClr val="accent6"/>
                </a:solidFill>
              </a:rPr>
              <a:t>F</a:t>
            </a:r>
            <a:r>
              <a:rPr lang="en-GB" b="1" i="0">
                <a:solidFill>
                  <a:schemeClr val="accent6"/>
                </a:solidFill>
                <a:effectLst/>
              </a:rPr>
              <a:t>alse positive</a:t>
            </a:r>
            <a:r>
              <a:rPr lang="en-GB" b="0" i="0">
                <a:solidFill>
                  <a:schemeClr val="accent6"/>
                </a:solidFill>
                <a:effectLst/>
              </a:rPr>
              <a:t> </a:t>
            </a:r>
            <a:r>
              <a:rPr lang="en-GB" b="0" i="0">
                <a:effectLst/>
              </a:rPr>
              <a:t>is an outcome where the model </a:t>
            </a:r>
            <a:r>
              <a:rPr lang="en-GB" b="0" i="1">
                <a:effectLst/>
              </a:rPr>
              <a:t>incorrectly</a:t>
            </a:r>
            <a:r>
              <a:rPr lang="en-GB" b="0" i="0">
                <a:effectLst/>
              </a:rPr>
              <a:t> predicts the </a:t>
            </a:r>
            <a:r>
              <a:rPr lang="en-GB" b="0" i="1">
                <a:effectLst/>
              </a:rPr>
              <a:t>positive</a:t>
            </a:r>
            <a:r>
              <a:rPr lang="en-GB" b="0" i="0">
                <a:effectLst/>
              </a:rPr>
              <a:t> class.</a:t>
            </a:r>
          </a:p>
          <a:p>
            <a:pPr algn="just"/>
            <a:endParaRPr lang="en-GB" b="1">
              <a:solidFill>
                <a:schemeClr val="accent6"/>
              </a:solidFill>
            </a:endParaRPr>
          </a:p>
          <a:p>
            <a:pPr algn="just"/>
            <a:r>
              <a:rPr lang="en-GB" b="1">
                <a:solidFill>
                  <a:schemeClr val="accent6"/>
                </a:solidFill>
              </a:rPr>
              <a:t>F</a:t>
            </a:r>
            <a:r>
              <a:rPr lang="en-GB" b="1" i="0">
                <a:solidFill>
                  <a:schemeClr val="accent6"/>
                </a:solidFill>
                <a:effectLst/>
              </a:rPr>
              <a:t>alse negative</a:t>
            </a:r>
            <a:r>
              <a:rPr lang="en-GB" b="0" i="0">
                <a:solidFill>
                  <a:schemeClr val="accent6"/>
                </a:solidFill>
                <a:effectLst/>
              </a:rPr>
              <a:t> </a:t>
            </a:r>
            <a:r>
              <a:rPr lang="en-GB" b="0" i="0">
                <a:effectLst/>
              </a:rPr>
              <a:t>is an outcome where the model </a:t>
            </a:r>
            <a:r>
              <a:rPr lang="en-GB" b="0" i="1">
                <a:effectLst/>
              </a:rPr>
              <a:t>incorrectly</a:t>
            </a:r>
            <a:r>
              <a:rPr lang="en-GB" b="0" i="0">
                <a:effectLst/>
              </a:rPr>
              <a:t> predicts the </a:t>
            </a:r>
            <a:r>
              <a:rPr lang="en-GB" b="0" i="1">
                <a:effectLst/>
              </a:rPr>
              <a:t>negative</a:t>
            </a:r>
            <a:r>
              <a:rPr lang="en-GB" b="0" i="0">
                <a:effectLst/>
              </a:rPr>
              <a:t> class.</a:t>
            </a:r>
          </a:p>
        </p:txBody>
      </p:sp>
      <p:pic>
        <p:nvPicPr>
          <p:cNvPr id="5" name="Picture 4">
            <a:extLst>
              <a:ext uri="{FF2B5EF4-FFF2-40B4-BE49-F238E27FC236}">
                <a16:creationId xmlns:a16="http://schemas.microsoft.com/office/drawing/2014/main" id="{E14132CD-1EA8-267A-A9A7-0C929758982F}"/>
              </a:ext>
            </a:extLst>
          </p:cNvPr>
          <p:cNvPicPr>
            <a:picLocks noChangeAspect="1"/>
          </p:cNvPicPr>
          <p:nvPr/>
        </p:nvPicPr>
        <p:blipFill>
          <a:blip r:embed="rId2"/>
          <a:stretch>
            <a:fillRect/>
          </a:stretch>
        </p:blipFill>
        <p:spPr>
          <a:xfrm>
            <a:off x="7224751" y="1556968"/>
            <a:ext cx="4525651" cy="3382809"/>
          </a:xfrm>
          <a:prstGeom prst="rect">
            <a:avLst/>
          </a:prstGeom>
        </p:spPr>
      </p:pic>
    </p:spTree>
    <p:extLst>
      <p:ext uri="{BB962C8B-B14F-4D97-AF65-F5344CB8AC3E}">
        <p14:creationId xmlns:p14="http://schemas.microsoft.com/office/powerpoint/2010/main" val="80381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6840-08D1-3810-B2AE-584DC5EBD849}"/>
              </a:ext>
            </a:extLst>
          </p:cNvPr>
          <p:cNvSpPr>
            <a:spLocks noGrp="1"/>
          </p:cNvSpPr>
          <p:nvPr>
            <p:ph type="title"/>
          </p:nvPr>
        </p:nvSpPr>
        <p:spPr/>
        <p:txBody>
          <a:bodyPr/>
          <a:lstStyle/>
          <a:p>
            <a:r>
              <a:rPr lang="en-GB"/>
              <a:t>Classification Evaluation matrices </a:t>
            </a:r>
          </a:p>
        </p:txBody>
      </p:sp>
      <p:pic>
        <p:nvPicPr>
          <p:cNvPr id="5" name="Content Placeholder 4" descr="A table with positive and negative words&#10;&#10;Description automatically generated with medium confidence">
            <a:extLst>
              <a:ext uri="{FF2B5EF4-FFF2-40B4-BE49-F238E27FC236}">
                <a16:creationId xmlns:a16="http://schemas.microsoft.com/office/drawing/2014/main" id="{98CEE2F8-9F58-A241-6444-6037C156428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087244" y="2231465"/>
            <a:ext cx="4871571" cy="3216000"/>
          </a:xfrm>
        </p:spPr>
      </p:pic>
      <p:sp>
        <p:nvSpPr>
          <p:cNvPr id="8" name="TextBox 7">
            <a:extLst>
              <a:ext uri="{FF2B5EF4-FFF2-40B4-BE49-F238E27FC236}">
                <a16:creationId xmlns:a16="http://schemas.microsoft.com/office/drawing/2014/main" id="{651349ED-5240-EE1E-4D83-91E96AAA8DDE}"/>
              </a:ext>
            </a:extLst>
          </p:cNvPr>
          <p:cNvSpPr txBox="1"/>
          <p:nvPr/>
        </p:nvSpPr>
        <p:spPr>
          <a:xfrm>
            <a:off x="609601" y="1410535"/>
            <a:ext cx="10972799" cy="830997"/>
          </a:xfrm>
          <a:prstGeom prst="rect">
            <a:avLst/>
          </a:prstGeom>
          <a:noFill/>
        </p:spPr>
        <p:txBody>
          <a:bodyPr wrap="square">
            <a:spAutoFit/>
          </a:bodyPr>
          <a:lstStyle/>
          <a:p>
            <a:pPr marL="457189" indent="-457189" algn="just">
              <a:buFont typeface="+mj-lt"/>
              <a:buAutoNum type="arabicPeriod"/>
            </a:pPr>
            <a:r>
              <a:rPr lang="en-GB" sz="1600" b="1">
                <a:solidFill>
                  <a:schemeClr val="accent6"/>
                </a:solidFill>
                <a:latin typeface="Arial" panose="020B0604020202020204" pitchFamily="34" charset="0"/>
                <a:cs typeface="Arial" panose="020B0604020202020204" pitchFamily="34" charset="0"/>
              </a:rPr>
              <a:t>Confusion Matrix: </a:t>
            </a:r>
            <a:r>
              <a:rPr lang="en-GB" sz="1600">
                <a:solidFill>
                  <a:schemeClr val="tx1">
                    <a:lumMod val="65000"/>
                    <a:lumOff val="35000"/>
                  </a:schemeClr>
                </a:solidFill>
                <a:latin typeface="Arial" panose="020B0604020202020204" pitchFamily="34" charset="0"/>
                <a:cs typeface="Arial" panose="020B0604020202020204" pitchFamily="34" charset="0"/>
              </a:rPr>
              <a:t>is a table that presents the model's predictions compared to the actual labels. It provides a comprehensive view of the model's performance, showing true positives, true negatives, false positives, and false negatives.</a:t>
            </a:r>
          </a:p>
        </p:txBody>
      </p:sp>
    </p:spTree>
    <p:extLst>
      <p:ext uri="{BB962C8B-B14F-4D97-AF65-F5344CB8AC3E}">
        <p14:creationId xmlns:p14="http://schemas.microsoft.com/office/powerpoint/2010/main" val="407064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CF9B-5119-8898-F5F2-7DA1856ACD0F}"/>
              </a:ext>
            </a:extLst>
          </p:cNvPr>
          <p:cNvSpPr>
            <a:spLocks noGrp="1"/>
          </p:cNvSpPr>
          <p:nvPr>
            <p:ph type="title"/>
          </p:nvPr>
        </p:nvSpPr>
        <p:spPr/>
        <p:txBody>
          <a:bodyPr/>
          <a:lstStyle/>
          <a:p>
            <a:r>
              <a:rPr lang="en-GB"/>
              <a:t>Evaluation Metrics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62D5DF-5020-561E-F240-075DF4688497}"/>
                  </a:ext>
                </a:extLst>
              </p:cNvPr>
              <p:cNvSpPr>
                <a:spLocks noGrp="1"/>
              </p:cNvSpPr>
              <p:nvPr>
                <p:ph idx="1"/>
              </p:nvPr>
            </p:nvSpPr>
            <p:spPr>
              <a:xfrm>
                <a:off x="143688" y="1295401"/>
                <a:ext cx="12048312" cy="4594412"/>
              </a:xfrm>
            </p:spPr>
            <p:txBody>
              <a:bodyPr>
                <a:noAutofit/>
              </a:bodyPr>
              <a:lstStyle/>
              <a:p>
                <a:pPr algn="just"/>
                <a:r>
                  <a:rPr lang="en-GB" sz="1333" b="1" dirty="0">
                    <a:solidFill>
                      <a:schemeClr val="accent6"/>
                    </a:solidFill>
                  </a:rPr>
                  <a:t>Accuracy:  </a:t>
                </a:r>
                <a:r>
                  <a:rPr lang="en-GB" sz="1333" dirty="0"/>
                  <a:t>measures the proportion of correctly classified instances out of the total instances. It is a simple and intuitive metric but may not be suitable for imbalanced datasets.</a:t>
                </a:r>
              </a:p>
              <a:p>
                <a:pPr algn="just"/>
                <a14:m>
                  <m:oMathPara xmlns:m="http://schemas.openxmlformats.org/officeDocument/2006/math">
                    <m:oMathParaPr>
                      <m:jc m:val="centerGroup"/>
                    </m:oMathParaPr>
                    <m:oMath xmlns:m="http://schemas.openxmlformats.org/officeDocument/2006/math">
                      <m:r>
                        <m:rPr>
                          <m:nor/>
                        </m:rPr>
                        <a:rPr lang="en-GB" sz="1333" i="1" dirty="0">
                          <a:latin typeface="Cambria Math" panose="02040503050406030204" pitchFamily="18" charset="0"/>
                        </a:rPr>
                        <m:t>Accuracy</m:t>
                      </m:r>
                      <m:r>
                        <m:rPr>
                          <m:nor/>
                        </m:rPr>
                        <a:rPr lang="en-GB" sz="1333" i="1" dirty="0">
                          <a:latin typeface="Cambria Math" panose="02040503050406030204" pitchFamily="18" charset="0"/>
                        </a:rPr>
                        <m:t> =</m:t>
                      </m:r>
                      <m:f>
                        <m:fPr>
                          <m:ctrlPr>
                            <a:rPr lang="en-GB" sz="1333" i="1" dirty="0">
                              <a:latin typeface="Cambria Math" panose="02040503050406030204" pitchFamily="18" charset="0"/>
                            </a:rPr>
                          </m:ctrlPr>
                        </m:fPr>
                        <m:num>
                          <m:r>
                            <a:rPr lang="en-GB" sz="1333" i="1" dirty="0">
                              <a:latin typeface="Cambria Math" panose="02040503050406030204" pitchFamily="18" charset="0"/>
                            </a:rPr>
                            <m:t>𝑁𝑢𝑚𝑏𝑒𝑟</m:t>
                          </m:r>
                          <m:r>
                            <a:rPr lang="en-GB" sz="1333" i="1" dirty="0">
                              <a:latin typeface="Cambria Math" panose="02040503050406030204" pitchFamily="18" charset="0"/>
                            </a:rPr>
                            <m:t> </m:t>
                          </m:r>
                          <m:r>
                            <a:rPr lang="en-GB" sz="1333" i="1" dirty="0">
                              <a:latin typeface="Cambria Math" panose="02040503050406030204" pitchFamily="18" charset="0"/>
                            </a:rPr>
                            <m:t>𝑜𝑓</m:t>
                          </m:r>
                          <m:r>
                            <a:rPr lang="en-GB" sz="1333" i="1" dirty="0">
                              <a:latin typeface="Cambria Math" panose="02040503050406030204" pitchFamily="18" charset="0"/>
                            </a:rPr>
                            <m:t> </m:t>
                          </m:r>
                          <m:r>
                            <a:rPr lang="en-GB" sz="1333" i="1" dirty="0">
                              <a:latin typeface="Cambria Math" panose="02040503050406030204" pitchFamily="18" charset="0"/>
                            </a:rPr>
                            <m:t>𝑐𝑜𝑟𝑟𝑒𝑐𝑡</m:t>
                          </m:r>
                          <m:r>
                            <a:rPr lang="en-GB" sz="1333" i="1" dirty="0">
                              <a:latin typeface="Cambria Math" panose="02040503050406030204" pitchFamily="18" charset="0"/>
                            </a:rPr>
                            <m:t> </m:t>
                          </m:r>
                          <m:r>
                            <a:rPr lang="en-GB" sz="1333" i="1" dirty="0">
                              <a:latin typeface="Cambria Math" panose="02040503050406030204" pitchFamily="18" charset="0"/>
                            </a:rPr>
                            <m:t>𝑝</m:t>
                          </m:r>
                          <m:r>
                            <a:rPr lang="en-GB" sz="1333" i="1" dirty="0">
                              <a:latin typeface="Cambria Math" panose="02040503050406030204" pitchFamily="18" charset="0"/>
                            </a:rPr>
                            <m:t>𝑟𝑒𝑑𝑖𝑐𝑡𝑖𝑜𝑛𝑠</m:t>
                          </m:r>
                        </m:num>
                        <m:den>
                          <m:r>
                            <a:rPr lang="en-GB" sz="1333" i="1" dirty="0">
                              <a:latin typeface="Cambria Math" panose="02040503050406030204" pitchFamily="18" charset="0"/>
                            </a:rPr>
                            <m:t>𝑇𝑜𝑡𝑎𝑙</m:t>
                          </m:r>
                          <m:r>
                            <a:rPr lang="en-GB" sz="1333" i="1" dirty="0">
                              <a:latin typeface="Cambria Math" panose="02040503050406030204" pitchFamily="18" charset="0"/>
                            </a:rPr>
                            <m:t> </m:t>
                          </m:r>
                          <m:r>
                            <a:rPr lang="en-GB" sz="1333" i="1" dirty="0">
                              <a:latin typeface="Cambria Math" panose="02040503050406030204" pitchFamily="18" charset="0"/>
                            </a:rPr>
                            <m:t>𝑛𝑢𝑚𝑏𝑒𝑟</m:t>
                          </m:r>
                          <m:r>
                            <a:rPr lang="en-GB" sz="1333" i="1" dirty="0">
                              <a:latin typeface="Cambria Math" panose="02040503050406030204" pitchFamily="18" charset="0"/>
                            </a:rPr>
                            <m:t> </m:t>
                          </m:r>
                          <m:r>
                            <a:rPr lang="en-GB" sz="1333" i="1" dirty="0">
                              <a:latin typeface="Cambria Math" panose="02040503050406030204" pitchFamily="18" charset="0"/>
                            </a:rPr>
                            <m:t>𝑜𝑓</m:t>
                          </m:r>
                          <m:r>
                            <a:rPr lang="en-GB" sz="1333" i="1" dirty="0">
                              <a:latin typeface="Cambria Math" panose="02040503050406030204" pitchFamily="18" charset="0"/>
                            </a:rPr>
                            <m:t> </m:t>
                          </m:r>
                          <m:r>
                            <a:rPr lang="en-GB" sz="1333" i="1" dirty="0">
                              <a:latin typeface="Cambria Math" panose="02040503050406030204" pitchFamily="18" charset="0"/>
                            </a:rPr>
                            <m:t>𝑝</m:t>
                          </m:r>
                          <m:r>
                            <a:rPr lang="en-GB" sz="1333" i="1" dirty="0">
                              <a:latin typeface="Cambria Math" panose="02040503050406030204" pitchFamily="18" charset="0"/>
                            </a:rPr>
                            <m:t>𝑟𝑒𝑑𝑖𝑐𝑡𝑖𝑜𝑛𝑠</m:t>
                          </m:r>
                        </m:den>
                      </m:f>
                      <m:r>
                        <a:rPr lang="en-GB" sz="1333" i="1" dirty="0">
                          <a:latin typeface="Cambria Math" panose="02040503050406030204" pitchFamily="18" charset="0"/>
                        </a:rPr>
                        <m:t>=</m:t>
                      </m:r>
                      <m:f>
                        <m:fPr>
                          <m:ctrlPr>
                            <a:rPr lang="en-GB" sz="1333" i="1" dirty="0">
                              <a:latin typeface="Cambria Math" panose="02040503050406030204" pitchFamily="18" charset="0"/>
                            </a:rPr>
                          </m:ctrlPr>
                        </m:fPr>
                        <m:num>
                          <m:r>
                            <a:rPr lang="en-GB" sz="1333" i="1" dirty="0">
                              <a:latin typeface="Cambria Math" panose="02040503050406030204" pitchFamily="18" charset="0"/>
                            </a:rPr>
                            <m:t>𝑇𝑃</m:t>
                          </m:r>
                          <m:r>
                            <a:rPr lang="en-GB" sz="1333" i="1" dirty="0">
                              <a:latin typeface="Cambria Math" panose="02040503050406030204" pitchFamily="18" charset="0"/>
                            </a:rPr>
                            <m:t>+</m:t>
                          </m:r>
                          <m:r>
                            <a:rPr lang="en-GB" sz="1333" i="1" dirty="0">
                              <a:latin typeface="Cambria Math" panose="02040503050406030204" pitchFamily="18" charset="0"/>
                            </a:rPr>
                            <m:t>𝑇𝑁</m:t>
                          </m:r>
                        </m:num>
                        <m:den>
                          <m:r>
                            <a:rPr lang="en-GB" sz="1333" i="1" dirty="0">
                              <a:latin typeface="Cambria Math" panose="02040503050406030204" pitchFamily="18" charset="0"/>
                            </a:rPr>
                            <m:t>𝑇𝑃</m:t>
                          </m:r>
                          <m:r>
                            <a:rPr lang="en-GB" sz="1333" i="1" dirty="0">
                              <a:latin typeface="Cambria Math" panose="02040503050406030204" pitchFamily="18" charset="0"/>
                            </a:rPr>
                            <m:t>+</m:t>
                          </m:r>
                          <m:r>
                            <a:rPr lang="en-GB" sz="1333" i="1" dirty="0">
                              <a:latin typeface="Cambria Math" panose="02040503050406030204" pitchFamily="18" charset="0"/>
                            </a:rPr>
                            <m:t>𝑇𝑁</m:t>
                          </m:r>
                          <m:r>
                            <a:rPr lang="en-GB" sz="1333" i="1" dirty="0">
                              <a:latin typeface="Cambria Math" panose="02040503050406030204" pitchFamily="18" charset="0"/>
                            </a:rPr>
                            <m:t>+</m:t>
                          </m:r>
                          <m:r>
                            <a:rPr lang="en-GB" sz="1333" i="1" dirty="0">
                              <a:latin typeface="Cambria Math" panose="02040503050406030204" pitchFamily="18" charset="0"/>
                            </a:rPr>
                            <m:t>𝐹𝑃</m:t>
                          </m:r>
                          <m:r>
                            <a:rPr lang="en-GB" sz="1333" i="1" dirty="0">
                              <a:latin typeface="Cambria Math" panose="02040503050406030204" pitchFamily="18" charset="0"/>
                            </a:rPr>
                            <m:t> +</m:t>
                          </m:r>
                          <m:r>
                            <a:rPr lang="en-GB" sz="1333" i="1" dirty="0">
                              <a:latin typeface="Cambria Math" panose="02040503050406030204" pitchFamily="18" charset="0"/>
                            </a:rPr>
                            <m:t>𝐹𝑁</m:t>
                          </m:r>
                        </m:den>
                      </m:f>
                    </m:oMath>
                  </m:oMathPara>
                </a14:m>
                <a:endParaRPr lang="en-GB" sz="1333" i="1" dirty="0">
                  <a:latin typeface="Cambria Math" panose="02040503050406030204" pitchFamily="18" charset="0"/>
                </a:endParaRPr>
              </a:p>
              <a:p>
                <a:pPr algn="just"/>
                <a:r>
                  <a:rPr lang="en-GB" sz="1333" b="1" dirty="0">
                    <a:solidFill>
                      <a:schemeClr val="accent6"/>
                    </a:solidFill>
                  </a:rPr>
                  <a:t>Precision: </a:t>
                </a:r>
                <a:r>
                  <a:rPr lang="en-GB" sz="1333" dirty="0"/>
                  <a:t>is the ratio of true positive predictions to the total number of positive predictions. It indicates the model's ability to correctly identify positive instances among the predicted positive instances.</a:t>
                </a:r>
              </a:p>
              <a:p>
                <a:pPr algn="just"/>
                <a14:m>
                  <m:oMathPara xmlns:m="http://schemas.openxmlformats.org/officeDocument/2006/math">
                    <m:oMathParaPr>
                      <m:jc m:val="centerGroup"/>
                    </m:oMathParaPr>
                    <m:oMath xmlns:m="http://schemas.openxmlformats.org/officeDocument/2006/math">
                      <m:r>
                        <m:rPr>
                          <m:nor/>
                        </m:rPr>
                        <a:rPr lang="en-GB" sz="1333" i="1" dirty="0">
                          <a:latin typeface="Cambria Math" panose="02040503050406030204" pitchFamily="18" charset="0"/>
                        </a:rPr>
                        <m:t>Precision</m:t>
                      </m:r>
                      <m:r>
                        <m:rPr>
                          <m:nor/>
                        </m:rPr>
                        <a:rPr lang="en-GB" sz="1333" i="1" dirty="0">
                          <a:latin typeface="Cambria Math" panose="02040503050406030204" pitchFamily="18" charset="0"/>
                        </a:rPr>
                        <m:t>=</m:t>
                      </m:r>
                      <m:f>
                        <m:fPr>
                          <m:ctrlPr>
                            <a:rPr lang="en-GB" sz="1333" i="1" dirty="0">
                              <a:latin typeface="Cambria Math" panose="02040503050406030204" pitchFamily="18" charset="0"/>
                            </a:rPr>
                          </m:ctrlPr>
                        </m:fPr>
                        <m:num>
                          <m:r>
                            <a:rPr lang="en-GB" sz="1333" i="1" dirty="0">
                              <a:latin typeface="Cambria Math" panose="02040503050406030204" pitchFamily="18" charset="0"/>
                            </a:rPr>
                            <m:t>𝑁𝑢𝑚𝑏𝑒𝑟</m:t>
                          </m:r>
                          <m:r>
                            <a:rPr lang="en-GB" sz="1333" i="1" dirty="0">
                              <a:latin typeface="Cambria Math" panose="02040503050406030204" pitchFamily="18" charset="0"/>
                            </a:rPr>
                            <m:t> </m:t>
                          </m:r>
                          <m:r>
                            <a:rPr lang="en-GB" sz="1333" i="1" dirty="0">
                              <a:latin typeface="Cambria Math" panose="02040503050406030204" pitchFamily="18" charset="0"/>
                            </a:rPr>
                            <m:t>𝑜𝑓</m:t>
                          </m:r>
                          <m:r>
                            <a:rPr lang="en-GB" sz="1333" i="1" dirty="0">
                              <a:latin typeface="Cambria Math" panose="02040503050406030204" pitchFamily="18" charset="0"/>
                            </a:rPr>
                            <m:t> </m:t>
                          </m:r>
                          <m:r>
                            <a:rPr lang="en-GB" sz="1333" i="1" dirty="0">
                              <a:latin typeface="Cambria Math" panose="02040503050406030204" pitchFamily="18" charset="0"/>
                            </a:rPr>
                            <m:t>𝑡𝑟𝑢𝑒</m:t>
                          </m:r>
                          <m:r>
                            <a:rPr lang="en-GB" sz="1333" i="1" dirty="0">
                              <a:latin typeface="Cambria Math" panose="02040503050406030204" pitchFamily="18" charset="0"/>
                            </a:rPr>
                            <m:t> </m:t>
                          </m:r>
                          <m:r>
                            <a:rPr lang="en-GB" sz="1333" i="1" dirty="0">
                              <a:latin typeface="Cambria Math" panose="02040503050406030204" pitchFamily="18" charset="0"/>
                            </a:rPr>
                            <m:t>𝑝𝑜𝑠𝑖𝑡𝑖𝑣𝑒</m:t>
                          </m:r>
                          <m:r>
                            <a:rPr lang="en-GB" sz="1333" i="1" dirty="0">
                              <a:latin typeface="Cambria Math" panose="02040503050406030204" pitchFamily="18" charset="0"/>
                            </a:rPr>
                            <m:t> </m:t>
                          </m:r>
                          <m:r>
                            <a:rPr lang="en-GB" sz="1333" i="1" dirty="0">
                              <a:latin typeface="Cambria Math" panose="02040503050406030204" pitchFamily="18" charset="0"/>
                            </a:rPr>
                            <m:t>𝑝𝑟𝑒𝑑𝑖𝑐𝑡𝑖𝑜𝑛𝑠</m:t>
                          </m:r>
                        </m:num>
                        <m:den>
                          <m:r>
                            <a:rPr lang="en-GB" sz="1333" i="1" dirty="0">
                              <a:latin typeface="Cambria Math" panose="02040503050406030204" pitchFamily="18" charset="0"/>
                            </a:rPr>
                            <m:t>𝑇𝑜𝑡𝑎𝑙</m:t>
                          </m:r>
                          <m:r>
                            <a:rPr lang="en-GB" sz="1333" i="1" dirty="0">
                              <a:latin typeface="Cambria Math" panose="02040503050406030204" pitchFamily="18" charset="0"/>
                            </a:rPr>
                            <m:t> </m:t>
                          </m:r>
                          <m:r>
                            <a:rPr lang="en-GB" sz="1333" i="1" dirty="0">
                              <a:latin typeface="Cambria Math" panose="02040503050406030204" pitchFamily="18" charset="0"/>
                            </a:rPr>
                            <m:t>𝑛𝑢𝑚𝑏𝑒𝑟</m:t>
                          </m:r>
                          <m:r>
                            <a:rPr lang="en-GB" sz="1333" i="1" dirty="0">
                              <a:latin typeface="Cambria Math" panose="02040503050406030204" pitchFamily="18" charset="0"/>
                            </a:rPr>
                            <m:t> </m:t>
                          </m:r>
                          <m:r>
                            <a:rPr lang="en-GB" sz="1333" i="1" dirty="0">
                              <a:latin typeface="Cambria Math" panose="02040503050406030204" pitchFamily="18" charset="0"/>
                            </a:rPr>
                            <m:t>𝑜𝑓</m:t>
                          </m:r>
                          <m:r>
                            <a:rPr lang="en-GB" sz="1333" i="1" dirty="0">
                              <a:latin typeface="Cambria Math" panose="02040503050406030204" pitchFamily="18" charset="0"/>
                            </a:rPr>
                            <m:t> </m:t>
                          </m:r>
                          <m:r>
                            <a:rPr lang="en-GB" sz="1333" i="1" dirty="0">
                              <a:latin typeface="Cambria Math" panose="02040503050406030204" pitchFamily="18" charset="0"/>
                            </a:rPr>
                            <m:t>𝑝𝑜𝑠𝑖𝑡𝑖𝑣𝑒𝑃𝑟𝑒𝑑𝑖𝑐𝑡𝑖𝑜𝑛𝑠</m:t>
                          </m:r>
                        </m:den>
                      </m:f>
                      <m:r>
                        <a:rPr lang="en-GB" sz="1333" i="1" dirty="0">
                          <a:latin typeface="Cambria Math" panose="02040503050406030204" pitchFamily="18" charset="0"/>
                        </a:rPr>
                        <m:t>=</m:t>
                      </m:r>
                      <m:f>
                        <m:fPr>
                          <m:ctrlPr>
                            <a:rPr lang="en-GB" sz="1333" i="1" dirty="0">
                              <a:latin typeface="Cambria Math" panose="02040503050406030204" pitchFamily="18" charset="0"/>
                            </a:rPr>
                          </m:ctrlPr>
                        </m:fPr>
                        <m:num>
                          <m:r>
                            <a:rPr lang="en-GB" sz="1333" i="1" dirty="0">
                              <a:latin typeface="Cambria Math" panose="02040503050406030204" pitchFamily="18" charset="0"/>
                            </a:rPr>
                            <m:t>𝑇𝑃</m:t>
                          </m:r>
                        </m:num>
                        <m:den>
                          <m:r>
                            <a:rPr lang="en-GB" sz="1333" i="1" dirty="0">
                              <a:latin typeface="Cambria Math" panose="02040503050406030204" pitchFamily="18" charset="0"/>
                            </a:rPr>
                            <m:t>𝑇𝑃</m:t>
                          </m:r>
                          <m:r>
                            <a:rPr lang="en-GB" sz="1333" i="1" dirty="0">
                              <a:latin typeface="Cambria Math" panose="02040503050406030204" pitchFamily="18" charset="0"/>
                            </a:rPr>
                            <m:t>+</m:t>
                          </m:r>
                          <m:r>
                            <a:rPr lang="en-GB" sz="1333" i="1" dirty="0">
                              <a:latin typeface="Cambria Math" panose="02040503050406030204" pitchFamily="18" charset="0"/>
                            </a:rPr>
                            <m:t>𝐹𝑃</m:t>
                          </m:r>
                          <m:r>
                            <a:rPr lang="en-GB" sz="1333" i="1" dirty="0">
                              <a:latin typeface="Cambria Math" panose="02040503050406030204" pitchFamily="18" charset="0"/>
                            </a:rPr>
                            <m:t> </m:t>
                          </m:r>
                        </m:den>
                      </m:f>
                    </m:oMath>
                  </m:oMathPara>
                </a14:m>
                <a:endParaRPr lang="en-GB" sz="1333" dirty="0"/>
              </a:p>
              <a:p>
                <a:pPr algn="just"/>
                <a:r>
                  <a:rPr lang="en-GB" sz="1333" b="1" dirty="0">
                    <a:solidFill>
                      <a:schemeClr val="accent6"/>
                    </a:solidFill>
                  </a:rPr>
                  <a:t>Recall (Sensitivity): </a:t>
                </a:r>
                <a:r>
                  <a:rPr lang="en-GB" sz="1333" dirty="0"/>
                  <a:t>measures the ratio of true positive predictions to the total number of actual positive instances. It shows the model's ability to identify all positive instances correctly.</a:t>
                </a:r>
              </a:p>
              <a:p>
                <a:pPr algn="just"/>
                <a14:m>
                  <m:oMathPara xmlns:m="http://schemas.openxmlformats.org/officeDocument/2006/math">
                    <m:oMathParaPr>
                      <m:jc m:val="centerGroup"/>
                    </m:oMathParaPr>
                    <m:oMath xmlns:m="http://schemas.openxmlformats.org/officeDocument/2006/math">
                      <m:r>
                        <m:rPr>
                          <m:nor/>
                        </m:rPr>
                        <a:rPr lang="en-GB" sz="1333" i="1" dirty="0">
                          <a:latin typeface="Cambria Math" panose="02040503050406030204" pitchFamily="18" charset="0"/>
                        </a:rPr>
                        <m:t>Recall</m:t>
                      </m:r>
                      <m:r>
                        <m:rPr>
                          <m:nor/>
                        </m:rPr>
                        <a:rPr lang="en-GB" sz="1333" i="1" dirty="0">
                          <a:latin typeface="Cambria Math" panose="02040503050406030204" pitchFamily="18" charset="0"/>
                        </a:rPr>
                        <m:t> </m:t>
                      </m:r>
                      <m:r>
                        <a:rPr lang="en-GB" sz="1333" i="1" dirty="0">
                          <a:latin typeface="Cambria Math" panose="02040503050406030204" pitchFamily="18" charset="0"/>
                        </a:rPr>
                        <m:t>=</m:t>
                      </m:r>
                      <m:f>
                        <m:fPr>
                          <m:ctrlPr>
                            <a:rPr lang="en-GB" sz="1333" i="1" dirty="0">
                              <a:latin typeface="Cambria Math" panose="02040503050406030204" pitchFamily="18" charset="0"/>
                            </a:rPr>
                          </m:ctrlPr>
                        </m:fPr>
                        <m:num>
                          <m:r>
                            <a:rPr lang="en-GB" sz="1333" i="1" dirty="0">
                              <a:latin typeface="Cambria Math" panose="02040503050406030204" pitchFamily="18" charset="0"/>
                            </a:rPr>
                            <m:t>𝑇𝑃</m:t>
                          </m:r>
                        </m:num>
                        <m:den>
                          <m:r>
                            <a:rPr lang="en-GB" sz="1333" i="1" dirty="0">
                              <a:latin typeface="Cambria Math" panose="02040503050406030204" pitchFamily="18" charset="0"/>
                            </a:rPr>
                            <m:t>𝑇𝑃</m:t>
                          </m:r>
                          <m:r>
                            <a:rPr lang="en-GB" sz="1333" i="1" dirty="0">
                              <a:latin typeface="Cambria Math" panose="02040503050406030204" pitchFamily="18" charset="0"/>
                            </a:rPr>
                            <m:t>+</m:t>
                          </m:r>
                          <m:r>
                            <a:rPr lang="en-GB" sz="1333" i="1" dirty="0">
                              <a:latin typeface="Cambria Math" panose="02040503050406030204" pitchFamily="18" charset="0"/>
                            </a:rPr>
                            <m:t>𝐹𝑁</m:t>
                          </m:r>
                          <m:r>
                            <a:rPr lang="en-GB" sz="1333" i="1" dirty="0">
                              <a:latin typeface="Cambria Math" panose="02040503050406030204" pitchFamily="18" charset="0"/>
                            </a:rPr>
                            <m:t> </m:t>
                          </m:r>
                        </m:den>
                      </m:f>
                    </m:oMath>
                  </m:oMathPara>
                </a14:m>
                <a:endParaRPr lang="en-GB" sz="1333" dirty="0"/>
              </a:p>
              <a:p>
                <a:pPr algn="just"/>
                <a:r>
                  <a:rPr lang="en-GB" sz="1333" b="1" dirty="0">
                    <a:solidFill>
                      <a:schemeClr val="accent6"/>
                    </a:solidFill>
                  </a:rPr>
                  <a:t>F1-Score: </a:t>
                </a:r>
                <a:r>
                  <a:rPr lang="en-GB" sz="1333" dirty="0"/>
                  <a:t>is the harmonic mean of precision and recall. It provides a balance between precision and recall and is useful when the class distribution is imbalanced.</a:t>
                </a:r>
              </a:p>
              <a:p>
                <a:pPr algn="just"/>
                <a14:m>
                  <m:oMathPara xmlns:m="http://schemas.openxmlformats.org/officeDocument/2006/math">
                    <m:oMathParaPr>
                      <m:jc m:val="centerGroup"/>
                    </m:oMathParaPr>
                    <m:oMath xmlns:m="http://schemas.openxmlformats.org/officeDocument/2006/math">
                      <m:r>
                        <m:rPr>
                          <m:nor/>
                        </m:rPr>
                        <a:rPr lang="en-GB" sz="1333" i="1" dirty="0">
                          <a:latin typeface="Cambria Math" panose="02040503050406030204" pitchFamily="18" charset="0"/>
                        </a:rPr>
                        <m:t>F</m:t>
                      </m:r>
                      <m:r>
                        <m:rPr>
                          <m:nor/>
                        </m:rPr>
                        <a:rPr lang="en-GB" sz="1333" i="1" dirty="0">
                          <a:latin typeface="Cambria Math" panose="02040503050406030204" pitchFamily="18" charset="0"/>
                        </a:rPr>
                        <m:t>1 </m:t>
                      </m:r>
                      <m:r>
                        <a:rPr lang="en-GB" sz="1333" i="1" dirty="0">
                          <a:latin typeface="Cambria Math" panose="02040503050406030204" pitchFamily="18" charset="0"/>
                        </a:rPr>
                        <m:t>=</m:t>
                      </m:r>
                      <m:f>
                        <m:fPr>
                          <m:ctrlPr>
                            <a:rPr lang="en-GB" sz="1333" i="1" dirty="0">
                              <a:latin typeface="Cambria Math" panose="02040503050406030204" pitchFamily="18" charset="0"/>
                            </a:rPr>
                          </m:ctrlPr>
                        </m:fPr>
                        <m:num>
                          <m:r>
                            <a:rPr lang="en-GB" sz="1333" i="1" dirty="0">
                              <a:latin typeface="Cambria Math" panose="02040503050406030204" pitchFamily="18" charset="0"/>
                            </a:rPr>
                            <m:t>2</m:t>
                          </m:r>
                        </m:num>
                        <m:den>
                          <m:f>
                            <m:fPr>
                              <m:ctrlPr>
                                <a:rPr lang="en-GB" sz="1333" i="1" dirty="0">
                                  <a:latin typeface="Cambria Math" panose="02040503050406030204" pitchFamily="18" charset="0"/>
                                </a:rPr>
                              </m:ctrlPr>
                            </m:fPr>
                            <m:num>
                              <m:r>
                                <a:rPr lang="en-GB" sz="1333" i="1" dirty="0">
                                  <a:latin typeface="Cambria Math" panose="02040503050406030204" pitchFamily="18" charset="0"/>
                                </a:rPr>
                                <m:t>1</m:t>
                              </m:r>
                            </m:num>
                            <m:den>
                              <m:r>
                                <m:rPr>
                                  <m:nor/>
                                </m:rPr>
                                <a:rPr lang="en-GB" sz="1333" i="1" dirty="0">
                                  <a:latin typeface="Cambria Math" panose="02040503050406030204" pitchFamily="18" charset="0"/>
                                </a:rPr>
                                <m:t>Precision</m:t>
                              </m:r>
                            </m:den>
                          </m:f>
                          <m:r>
                            <a:rPr lang="en-GB" sz="1333" i="1" dirty="0">
                              <a:latin typeface="Cambria Math" panose="02040503050406030204" pitchFamily="18" charset="0"/>
                            </a:rPr>
                            <m:t>+</m:t>
                          </m:r>
                          <m:f>
                            <m:fPr>
                              <m:ctrlPr>
                                <a:rPr lang="en-GB" sz="1333" i="1" dirty="0">
                                  <a:latin typeface="Cambria Math" panose="02040503050406030204" pitchFamily="18" charset="0"/>
                                </a:rPr>
                              </m:ctrlPr>
                            </m:fPr>
                            <m:num>
                              <m:r>
                                <a:rPr lang="en-GB" sz="1333" i="1" dirty="0">
                                  <a:latin typeface="Cambria Math" panose="02040503050406030204" pitchFamily="18" charset="0"/>
                                </a:rPr>
                                <m:t>1</m:t>
                              </m:r>
                            </m:num>
                            <m:den>
                              <m:r>
                                <m:rPr>
                                  <m:nor/>
                                </m:rPr>
                                <a:rPr lang="en-GB" sz="1333" i="1" dirty="0">
                                  <a:latin typeface="Cambria Math" panose="02040503050406030204" pitchFamily="18" charset="0"/>
                                </a:rPr>
                                <m:t>Recall</m:t>
                              </m:r>
                            </m:den>
                          </m:f>
                          <m:r>
                            <a:rPr lang="en-GB" sz="1333" i="1" dirty="0">
                              <a:latin typeface="Cambria Math" panose="02040503050406030204" pitchFamily="18" charset="0"/>
                            </a:rPr>
                            <m:t> </m:t>
                          </m:r>
                        </m:den>
                      </m:f>
                    </m:oMath>
                  </m:oMathPara>
                </a14:m>
                <a:endParaRPr lang="en-GB" sz="1333" dirty="0"/>
              </a:p>
              <a:p>
                <a:pPr algn="just"/>
                <a:r>
                  <a:rPr lang="en-GB" sz="1333" b="1" dirty="0">
                    <a:solidFill>
                      <a:schemeClr val="accent6"/>
                    </a:solidFill>
                  </a:rPr>
                  <a:t>Specificity: </a:t>
                </a:r>
                <a:r>
                  <a:rPr lang="en-GB" sz="1333" dirty="0"/>
                  <a:t>measures the ratio of true negative predictions to the total number of actual negative instances. It indicates the model's ability to identify all negative instances correctly.</a:t>
                </a:r>
              </a:p>
              <a:p>
                <a:pPr algn="just"/>
                <a14:m>
                  <m:oMathPara xmlns:m="http://schemas.openxmlformats.org/officeDocument/2006/math">
                    <m:oMathParaPr>
                      <m:jc m:val="centerGroup"/>
                    </m:oMathParaPr>
                    <m:oMath xmlns:m="http://schemas.openxmlformats.org/officeDocument/2006/math">
                      <m:r>
                        <m:rPr>
                          <m:nor/>
                        </m:rPr>
                        <a:rPr lang="en-GB" sz="1333" i="1" dirty="0">
                          <a:latin typeface="Cambria Math" panose="02040503050406030204" pitchFamily="18" charset="0"/>
                        </a:rPr>
                        <m:t>Specificity</m:t>
                      </m:r>
                      <m:r>
                        <a:rPr lang="en-GB" sz="1333" i="1" dirty="0">
                          <a:latin typeface="Cambria Math" panose="02040503050406030204" pitchFamily="18" charset="0"/>
                        </a:rPr>
                        <m:t>=</m:t>
                      </m:r>
                      <m:f>
                        <m:fPr>
                          <m:ctrlPr>
                            <a:rPr lang="en-GB" sz="1333" i="1" dirty="0">
                              <a:latin typeface="Cambria Math" panose="02040503050406030204" pitchFamily="18" charset="0"/>
                            </a:rPr>
                          </m:ctrlPr>
                        </m:fPr>
                        <m:num>
                          <m:r>
                            <a:rPr lang="en-GB" sz="1333" i="1" dirty="0">
                              <a:latin typeface="Cambria Math" panose="02040503050406030204" pitchFamily="18" charset="0"/>
                            </a:rPr>
                            <m:t>𝑇𝑁</m:t>
                          </m:r>
                        </m:num>
                        <m:den>
                          <m:r>
                            <a:rPr lang="en-GB" sz="1333" i="1" dirty="0">
                              <a:latin typeface="Cambria Math" panose="02040503050406030204" pitchFamily="18" charset="0"/>
                            </a:rPr>
                            <m:t>𝑇</m:t>
                          </m:r>
                          <m:r>
                            <a:rPr lang="en-GB" sz="1333" i="1" dirty="0">
                              <a:latin typeface="Cambria Math" panose="02040503050406030204" pitchFamily="18" charset="0"/>
                            </a:rPr>
                            <m:t>𝑁</m:t>
                          </m:r>
                          <m:r>
                            <a:rPr lang="en-GB" sz="1333" i="1" dirty="0">
                              <a:latin typeface="Cambria Math" panose="02040503050406030204" pitchFamily="18" charset="0"/>
                            </a:rPr>
                            <m:t>+</m:t>
                          </m:r>
                          <m:r>
                            <a:rPr lang="en-GB" sz="1333" i="1" dirty="0">
                              <a:latin typeface="Cambria Math" panose="02040503050406030204" pitchFamily="18" charset="0"/>
                            </a:rPr>
                            <m:t>𝐹𝑃</m:t>
                          </m:r>
                          <m:r>
                            <a:rPr lang="en-GB" sz="1333" i="1" dirty="0">
                              <a:latin typeface="Cambria Math" panose="02040503050406030204" pitchFamily="18" charset="0"/>
                            </a:rPr>
                            <m:t> </m:t>
                          </m:r>
                        </m:den>
                      </m:f>
                    </m:oMath>
                  </m:oMathPara>
                </a14:m>
                <a:endParaRPr lang="en-GB" sz="1333" dirty="0"/>
              </a:p>
            </p:txBody>
          </p:sp>
        </mc:Choice>
        <mc:Fallback>
          <p:sp>
            <p:nvSpPr>
              <p:cNvPr id="3" name="Content Placeholder 2">
                <a:extLst>
                  <a:ext uri="{FF2B5EF4-FFF2-40B4-BE49-F238E27FC236}">
                    <a16:creationId xmlns:a16="http://schemas.microsoft.com/office/drawing/2014/main" id="{7C62D5DF-5020-561E-F240-075DF4688497}"/>
                  </a:ext>
                </a:extLst>
              </p:cNvPr>
              <p:cNvSpPr>
                <a:spLocks noGrp="1" noRot="1" noChangeAspect="1" noMove="1" noResize="1" noEditPoints="1" noAdjustHandles="1" noChangeArrowheads="1" noChangeShapeType="1" noTextEdit="1"/>
              </p:cNvSpPr>
              <p:nvPr>
                <p:ph idx="1"/>
              </p:nvPr>
            </p:nvSpPr>
            <p:spPr>
              <a:xfrm>
                <a:off x="143688" y="1295401"/>
                <a:ext cx="12048312" cy="4594412"/>
              </a:xfrm>
              <a:blipFill>
                <a:blip r:embed="rId2"/>
                <a:stretch>
                  <a:fillRect l="-152" t="-266" r="-101"/>
                </a:stretch>
              </a:blipFill>
            </p:spPr>
            <p:txBody>
              <a:bodyPr/>
              <a:lstStyle/>
              <a:p>
                <a:r>
                  <a:rPr lang="en-GB">
                    <a:noFill/>
                  </a:rPr>
                  <a:t> </a:t>
                </a:r>
              </a:p>
            </p:txBody>
          </p:sp>
        </mc:Fallback>
      </mc:AlternateContent>
      <p:pic>
        <p:nvPicPr>
          <p:cNvPr id="4" name="Content Placeholder 4" descr="A table with positive and negative words&#10;&#10;Description automatically generated with medium confidence">
            <a:extLst>
              <a:ext uri="{FF2B5EF4-FFF2-40B4-BE49-F238E27FC236}">
                <a16:creationId xmlns:a16="http://schemas.microsoft.com/office/drawing/2014/main" id="{1CC1AAB4-2635-21B5-E5B5-C9AD405517C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121154" y="-42573"/>
            <a:ext cx="2070847" cy="1367084"/>
          </a:xfrm>
          <a:prstGeom prst="rect">
            <a:avLst/>
          </a:prstGeom>
        </p:spPr>
      </p:pic>
    </p:spTree>
    <p:extLst>
      <p:ext uri="{BB962C8B-B14F-4D97-AF65-F5344CB8AC3E}">
        <p14:creationId xmlns:p14="http://schemas.microsoft.com/office/powerpoint/2010/main" val="60140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9E8C-1BC0-86A0-C909-33F99C97D920}"/>
              </a:ext>
            </a:extLst>
          </p:cNvPr>
          <p:cNvSpPr>
            <a:spLocks noGrp="1"/>
          </p:cNvSpPr>
          <p:nvPr>
            <p:ph type="title"/>
          </p:nvPr>
        </p:nvSpPr>
        <p:spPr/>
        <p:txBody>
          <a:bodyPr/>
          <a:lstStyle/>
          <a:p>
            <a:r>
              <a:rPr lang="en-GB"/>
              <a:t>Evaluation Metrics</a:t>
            </a:r>
          </a:p>
        </p:txBody>
      </p:sp>
      <p:sp>
        <p:nvSpPr>
          <p:cNvPr id="3" name="Content Placeholder 2">
            <a:extLst>
              <a:ext uri="{FF2B5EF4-FFF2-40B4-BE49-F238E27FC236}">
                <a16:creationId xmlns:a16="http://schemas.microsoft.com/office/drawing/2014/main" id="{17757A29-E99B-82F5-D64C-FC0875EEF254}"/>
              </a:ext>
            </a:extLst>
          </p:cNvPr>
          <p:cNvSpPr>
            <a:spLocks noGrp="1"/>
          </p:cNvSpPr>
          <p:nvPr>
            <p:ph idx="1"/>
          </p:nvPr>
        </p:nvSpPr>
        <p:spPr/>
        <p:txBody>
          <a:bodyPr>
            <a:normAutofit/>
          </a:bodyPr>
          <a:lstStyle/>
          <a:p>
            <a:pPr marL="457189" indent="-457189" algn="just">
              <a:buFont typeface="+mj-lt"/>
              <a:buAutoNum type="arabicPeriod" startAt="7"/>
            </a:pPr>
            <a:r>
              <a:rPr lang="en-GB" b="1">
                <a:solidFill>
                  <a:schemeClr val="accent6"/>
                </a:solidFill>
              </a:rPr>
              <a:t>Area Under the Receiver Operating Characteristic Curve (AUC-ROC): </a:t>
            </a:r>
            <a:r>
              <a:rPr lang="en-GB"/>
              <a:t>is a performance metric that evaluates the model's ability to discriminate between classes. It represents the area under the ROC curve and provides a comprehensive measure of the model's performance across various classification thresholds.</a:t>
            </a:r>
          </a:p>
          <a:p>
            <a:pPr marL="457189" indent="-457189" algn="just">
              <a:buFont typeface="+mj-lt"/>
              <a:buAutoNum type="arabicPeriod" startAt="7"/>
            </a:pPr>
            <a:endParaRPr lang="en-GB"/>
          </a:p>
          <a:p>
            <a:pPr marL="457189" indent="-457189" algn="just">
              <a:buFont typeface="+mj-lt"/>
              <a:buAutoNum type="arabicPeriod" startAt="7"/>
            </a:pPr>
            <a:r>
              <a:rPr lang="en-GB" b="1">
                <a:solidFill>
                  <a:schemeClr val="accent6"/>
                </a:solidFill>
              </a:rPr>
              <a:t>Area Under the Precision-Recall Curve (AUC-PRC): </a:t>
            </a:r>
            <a:r>
              <a:rPr lang="en-GB"/>
              <a:t>is similar to AUC-ROC but focuses on the trade-off between precision and recall. It is particularly useful when dealing with imbalanced datasets and when the positive class is rare.</a:t>
            </a:r>
          </a:p>
          <a:p>
            <a:pPr marL="457189" indent="-457189" algn="just">
              <a:buFont typeface="+mj-lt"/>
              <a:buAutoNum type="arabicPeriod" startAt="7"/>
            </a:pPr>
            <a:endParaRPr lang="en-GB"/>
          </a:p>
          <a:p>
            <a:endParaRPr lang="en-GB"/>
          </a:p>
        </p:txBody>
      </p:sp>
      <p:sp>
        <p:nvSpPr>
          <p:cNvPr id="5" name="TextBox 4">
            <a:extLst>
              <a:ext uri="{FF2B5EF4-FFF2-40B4-BE49-F238E27FC236}">
                <a16:creationId xmlns:a16="http://schemas.microsoft.com/office/drawing/2014/main" id="{8E6B2F80-2741-8D85-CA31-E2DF030CDF02}"/>
              </a:ext>
            </a:extLst>
          </p:cNvPr>
          <p:cNvSpPr txBox="1"/>
          <p:nvPr/>
        </p:nvSpPr>
        <p:spPr>
          <a:xfrm>
            <a:off x="6409765" y="6102748"/>
            <a:ext cx="5683624" cy="666977"/>
          </a:xfrm>
          <a:prstGeom prst="rect">
            <a:avLst/>
          </a:prstGeom>
          <a:noFill/>
        </p:spPr>
        <p:txBody>
          <a:bodyPr wrap="square">
            <a:spAutoFit/>
          </a:bodyPr>
          <a:lstStyle/>
          <a:p>
            <a:r>
              <a:rPr lang="en-GB" sz="1867">
                <a:hlinkClick r:id="rId2"/>
              </a:rPr>
              <a:t>https://developers.google.com/machine-learning/crash-course/classification/roc-and-auc</a:t>
            </a:r>
            <a:endParaRPr lang="en-GB" sz="1867"/>
          </a:p>
        </p:txBody>
      </p:sp>
    </p:spTree>
    <p:extLst>
      <p:ext uri="{BB962C8B-B14F-4D97-AF65-F5344CB8AC3E}">
        <p14:creationId xmlns:p14="http://schemas.microsoft.com/office/powerpoint/2010/main" val="429400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502BEE-BC0D-4C4E-BDFF-98AF4633378B}"/>
              </a:ext>
            </a:extLst>
          </p:cNvPr>
          <p:cNvSpPr txBox="1"/>
          <p:nvPr/>
        </p:nvSpPr>
        <p:spPr>
          <a:xfrm>
            <a:off x="1" y="5794189"/>
            <a:ext cx="4272323" cy="1200329"/>
          </a:xfrm>
          <a:prstGeom prst="rect">
            <a:avLst/>
          </a:prstGeom>
          <a:noFill/>
        </p:spPr>
        <p:txBody>
          <a:bodyPr wrap="none" rtlCol="0">
            <a:spAutoFit/>
          </a:bodyPr>
          <a:lstStyle/>
          <a:p>
            <a:r>
              <a:rPr lang="en-GB" sz="2400" b="1">
                <a:solidFill>
                  <a:schemeClr val="bg1"/>
                </a:solidFill>
                <a:latin typeface="Roboto Condensed" panose="020B0604020202020204" pitchFamily="2" charset="0"/>
                <a:ea typeface="Roboto Condensed" panose="020B0604020202020204" pitchFamily="2" charset="0"/>
              </a:rPr>
              <a:t>Dr Basel Barakat</a:t>
            </a:r>
          </a:p>
          <a:p>
            <a:r>
              <a:rPr lang="en-GB" sz="2400">
                <a:solidFill>
                  <a:schemeClr val="bg1"/>
                </a:solidFill>
              </a:rPr>
              <a:t>basel.barakat@sunderland.ac.uk</a:t>
            </a:r>
          </a:p>
          <a:p>
            <a:endParaRPr lang="en-GB" sz="2400"/>
          </a:p>
        </p:txBody>
      </p:sp>
      <p:sp>
        <p:nvSpPr>
          <p:cNvPr id="3" name="TextBox 2">
            <a:extLst>
              <a:ext uri="{FF2B5EF4-FFF2-40B4-BE49-F238E27FC236}">
                <a16:creationId xmlns:a16="http://schemas.microsoft.com/office/drawing/2014/main" id="{A87FC281-2639-CDAF-8136-7838725CE95C}"/>
              </a:ext>
            </a:extLst>
          </p:cNvPr>
          <p:cNvSpPr txBox="1"/>
          <p:nvPr/>
        </p:nvSpPr>
        <p:spPr>
          <a:xfrm>
            <a:off x="2365580" y="2660915"/>
            <a:ext cx="8042586" cy="913007"/>
          </a:xfrm>
          <a:prstGeom prst="rect">
            <a:avLst/>
          </a:prstGeom>
          <a:noFill/>
        </p:spPr>
        <p:txBody>
          <a:bodyPr wrap="none" rtlCol="0">
            <a:spAutoFit/>
          </a:bodyPr>
          <a:lstStyle/>
          <a:p>
            <a:pPr algn="ctr"/>
            <a:r>
              <a:rPr lang="en-US" sz="5333" b="1" dirty="0">
                <a:solidFill>
                  <a:schemeClr val="bg1"/>
                </a:solidFill>
                <a:latin typeface="Roboto Condensed"/>
                <a:cs typeface="Roboto Condensed" panose="02000000000000000000" pitchFamily="2" charset="0"/>
              </a:rPr>
              <a:t>Machine Learning Clustering</a:t>
            </a:r>
          </a:p>
        </p:txBody>
      </p:sp>
    </p:spTree>
    <p:extLst>
      <p:ext uri="{BB962C8B-B14F-4D97-AF65-F5344CB8AC3E}">
        <p14:creationId xmlns:p14="http://schemas.microsoft.com/office/powerpoint/2010/main" val="302796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D80B-CF68-4FDF-9568-1B855811BBD9}"/>
              </a:ext>
            </a:extLst>
          </p:cNvPr>
          <p:cNvSpPr>
            <a:spLocks noGrp="1"/>
          </p:cNvSpPr>
          <p:nvPr>
            <p:ph type="title"/>
          </p:nvPr>
        </p:nvSpPr>
        <p:spPr>
          <a:xfrm>
            <a:off x="609600" y="755253"/>
            <a:ext cx="10972800" cy="540148"/>
          </a:xfrm>
        </p:spPr>
        <p:txBody>
          <a:bodyPr wrap="square" anchor="b">
            <a:normAutofit/>
          </a:bodyPr>
          <a:lstStyle/>
          <a:p>
            <a:r>
              <a:rPr lang="en-GB"/>
              <a:t>Unsupervised learning</a:t>
            </a:r>
          </a:p>
        </p:txBody>
      </p:sp>
      <p:graphicFrame>
        <p:nvGraphicFramePr>
          <p:cNvPr id="5" name="Content Placeholder 2">
            <a:extLst>
              <a:ext uri="{FF2B5EF4-FFF2-40B4-BE49-F238E27FC236}">
                <a16:creationId xmlns:a16="http://schemas.microsoft.com/office/drawing/2014/main" id="{85022788-2DD5-F2EE-7F8F-A314BA9B07A6}"/>
              </a:ext>
            </a:extLst>
          </p:cNvPr>
          <p:cNvGraphicFramePr>
            <a:graphicFrameLocks noGrp="1"/>
          </p:cNvGraphicFramePr>
          <p:nvPr>
            <p:ph idx="1"/>
          </p:nvPr>
        </p:nvGraphicFramePr>
        <p:xfrm>
          <a:off x="812800" y="1600203"/>
          <a:ext cx="10769600" cy="393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692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54065" y="805247"/>
            <a:ext cx="8078787" cy="508088"/>
          </a:xfrm>
        </p:spPr>
        <p:txBody>
          <a:bodyPr/>
          <a:lstStyle/>
          <a:p>
            <a:pPr eaLnBrk="1" hangingPunct="1">
              <a:defRPr/>
            </a:pPr>
            <a:r>
              <a:rPr lang="en-US">
                <a:cs typeface="+mj-cs"/>
              </a:rPr>
              <a:t>Introduction</a:t>
            </a:r>
          </a:p>
        </p:txBody>
      </p:sp>
      <p:sp>
        <p:nvSpPr>
          <p:cNvPr id="4099" name="Rectangle 3"/>
          <p:cNvSpPr>
            <a:spLocks noGrp="1" noChangeArrowheads="1"/>
          </p:cNvSpPr>
          <p:nvPr>
            <p:ph idx="1"/>
          </p:nvPr>
        </p:nvSpPr>
        <p:spPr>
          <a:xfrm>
            <a:off x="590757" y="1655009"/>
            <a:ext cx="10814543" cy="3939868"/>
          </a:xfrm>
        </p:spPr>
        <p:txBody>
          <a:bodyPr>
            <a:normAutofit/>
          </a:bodyPr>
          <a:lstStyle/>
          <a:p>
            <a:pPr eaLnBrk="1" hangingPunct="1">
              <a:lnSpc>
                <a:spcPct val="90000"/>
              </a:lnSpc>
              <a:defRPr/>
            </a:pPr>
            <a:r>
              <a:rPr lang="en-US" sz="2000" dirty="0"/>
              <a:t>What we will cover:</a:t>
            </a:r>
          </a:p>
          <a:p>
            <a:pPr eaLnBrk="1" hangingPunct="1">
              <a:lnSpc>
                <a:spcPct val="90000"/>
              </a:lnSpc>
              <a:defRPr/>
            </a:pPr>
            <a:endParaRPr lang="en-US" sz="2000" dirty="0"/>
          </a:p>
        </p:txBody>
      </p:sp>
      <p:graphicFrame>
        <p:nvGraphicFramePr>
          <p:cNvPr id="4" name="Table 4">
            <a:extLst>
              <a:ext uri="{FF2B5EF4-FFF2-40B4-BE49-F238E27FC236}">
                <a16:creationId xmlns:a16="http://schemas.microsoft.com/office/drawing/2014/main" id="{D0D760A1-5F8E-8006-B3B3-7FB5E4712CD0}"/>
              </a:ext>
            </a:extLst>
          </p:cNvPr>
          <p:cNvGraphicFramePr>
            <a:graphicFrameLocks noGrp="1"/>
          </p:cNvGraphicFramePr>
          <p:nvPr>
            <p:extLst>
              <p:ext uri="{D42A27DB-BD31-4B8C-83A1-F6EECF244321}">
                <p14:modId xmlns:p14="http://schemas.microsoft.com/office/powerpoint/2010/main" val="3055361719"/>
              </p:ext>
            </p:extLst>
          </p:nvPr>
        </p:nvGraphicFramePr>
        <p:xfrm>
          <a:off x="2991323" y="2022696"/>
          <a:ext cx="7132391" cy="3482080"/>
        </p:xfrm>
        <a:graphic>
          <a:graphicData uri="http://schemas.openxmlformats.org/drawingml/2006/table">
            <a:tbl>
              <a:tblPr firstRow="1" bandRow="1">
                <a:tableStyleId>{93296810-A885-4BE3-A3E7-6D5BEEA58F35}</a:tableStyleId>
              </a:tblPr>
              <a:tblGrid>
                <a:gridCol w="1002993">
                  <a:extLst>
                    <a:ext uri="{9D8B030D-6E8A-4147-A177-3AD203B41FA5}">
                      <a16:colId xmlns:a16="http://schemas.microsoft.com/office/drawing/2014/main" val="109494745"/>
                    </a:ext>
                  </a:extLst>
                </a:gridCol>
                <a:gridCol w="6129398">
                  <a:extLst>
                    <a:ext uri="{9D8B030D-6E8A-4147-A177-3AD203B41FA5}">
                      <a16:colId xmlns:a16="http://schemas.microsoft.com/office/drawing/2014/main" val="3430420279"/>
                    </a:ext>
                  </a:extLst>
                </a:gridCol>
              </a:tblGrid>
              <a:tr h="313340">
                <a:tc>
                  <a:txBody>
                    <a:bodyPr/>
                    <a:lstStyle/>
                    <a:p>
                      <a:pPr marL="0" lvl="0" indent="0" algn="ctr" defTabSz="457200" rtl="0" eaLnBrk="1" fontAlgn="ctr" latinLnBrk="0" hangingPunct="1">
                        <a:buFont typeface="Arial" panose="020B0604020202020204" pitchFamily="34" charset="0"/>
                        <a:buNone/>
                      </a:pPr>
                      <a:r>
                        <a:rPr lang="en-GB" sz="2800" b="1" kern="1200" dirty="0">
                          <a:solidFill>
                            <a:schemeClr val="bg1"/>
                          </a:solidFill>
                          <a:latin typeface="Arial" panose="020B0604020202020204" pitchFamily="34" charset="0"/>
                          <a:ea typeface="+mn-ea"/>
                          <a:cs typeface="Arial" panose="020B0604020202020204" pitchFamily="34" charset="0"/>
                        </a:rPr>
                        <a:t>#</a:t>
                      </a:r>
                    </a:p>
                  </a:txBody>
                  <a:tcPr marL="8540" marR="8540" marT="8540" marB="0" anchor="b"/>
                </a:tc>
                <a:tc>
                  <a:txBody>
                    <a:bodyPr/>
                    <a:lstStyle/>
                    <a:p>
                      <a:pPr algn="l" fontAlgn="t"/>
                      <a:r>
                        <a:rPr lang="en-GB" sz="2800" b="1" kern="1200">
                          <a:solidFill>
                            <a:schemeClr val="bg1"/>
                          </a:solidFill>
                          <a:latin typeface="Arial" panose="020B0604020202020204" pitchFamily="34" charset="0"/>
                          <a:ea typeface="+mn-ea"/>
                          <a:cs typeface="Arial" panose="020B0604020202020204" pitchFamily="34" charset="0"/>
                        </a:rPr>
                        <a:t>     Topic</a:t>
                      </a:r>
                    </a:p>
                  </a:txBody>
                  <a:tcPr marL="8540" marR="8540" marT="8540" marB="0"/>
                </a:tc>
                <a:extLst>
                  <a:ext uri="{0D108BD9-81ED-4DB2-BD59-A6C34878D82A}">
                    <a16:rowId xmlns:a16="http://schemas.microsoft.com/office/drawing/2014/main" val="3254706398"/>
                  </a:ext>
                </a:extLst>
              </a:tr>
              <a:tr h="317500">
                <a:tc>
                  <a:txBody>
                    <a:bodyPr/>
                    <a:lstStyle/>
                    <a:p>
                      <a:pPr marL="0" lvl="0" indent="0" algn="ctr" defTabSz="457200" rtl="0" eaLnBrk="1" fontAlgn="ctr" latinLnBrk="0" hangingPunct="1">
                        <a:buFont typeface="Arial" panose="020B0604020202020204" pitchFamily="34" charset="0"/>
                        <a:buNone/>
                      </a:pPr>
                      <a:r>
                        <a:rPr lang="en-GB" sz="2800" b="0" kern="1200">
                          <a:solidFill>
                            <a:schemeClr val="tx1">
                              <a:lumMod val="65000"/>
                              <a:lumOff val="35000"/>
                            </a:schemeClr>
                          </a:solidFill>
                          <a:latin typeface="Arial" panose="020B0604020202020204" pitchFamily="34" charset="0"/>
                          <a:ea typeface="+mn-ea"/>
                          <a:cs typeface="Arial" panose="020B0604020202020204" pitchFamily="34" charset="0"/>
                        </a:rPr>
                        <a:t>1</a:t>
                      </a:r>
                    </a:p>
                  </a:txBody>
                  <a:tcPr marL="8540" marR="8540" marT="8540" marB="0" anchor="b"/>
                </a:tc>
                <a:tc>
                  <a:txBody>
                    <a:bodyPr/>
                    <a:lstStyle/>
                    <a:p>
                      <a:pPr marL="0" lvl="0" indent="0" algn="just" defTabSz="457200" rtl="0" eaLnBrk="1" fontAlgn="ctr" latinLnBrk="0" hangingPunct="1">
                        <a:buFont typeface="Arial" panose="020B0604020202020204" pitchFamily="34" charset="0"/>
                        <a:buNone/>
                      </a:pPr>
                      <a:r>
                        <a:rPr lang="en-GB" sz="2800" kern="1200" dirty="0">
                          <a:solidFill>
                            <a:schemeClr val="tx1">
                              <a:lumMod val="65000"/>
                              <a:lumOff val="35000"/>
                            </a:schemeClr>
                          </a:solidFill>
                          <a:latin typeface="Arial" panose="020B0604020202020204" pitchFamily="34" charset="0"/>
                          <a:ea typeface="+mn-ea"/>
                          <a:cs typeface="Arial" panose="020B0604020202020204" pitchFamily="34" charset="0"/>
                        </a:rPr>
                        <a:t>Introduction to AI and ML</a:t>
                      </a:r>
                    </a:p>
                  </a:txBody>
                  <a:tcPr marL="384305" marR="8540" marT="8540" marB="0" anchor="ctr"/>
                </a:tc>
                <a:extLst>
                  <a:ext uri="{0D108BD9-81ED-4DB2-BD59-A6C34878D82A}">
                    <a16:rowId xmlns:a16="http://schemas.microsoft.com/office/drawing/2014/main" val="2578407589"/>
                  </a:ext>
                </a:extLst>
              </a:tr>
              <a:tr h="317500">
                <a:tc>
                  <a:txBody>
                    <a:bodyPr/>
                    <a:lstStyle/>
                    <a:p>
                      <a:pPr marL="0" lvl="0" indent="0" algn="ctr" defTabSz="457200" rtl="0" eaLnBrk="1" fontAlgn="ctr" latinLnBrk="0" hangingPunct="1">
                        <a:buFont typeface="Arial" panose="020B0604020202020204" pitchFamily="34" charset="0"/>
                        <a:buNone/>
                      </a:pPr>
                      <a:r>
                        <a:rPr lang="en-GB" sz="2800" b="0" kern="1200" dirty="0">
                          <a:solidFill>
                            <a:schemeClr val="tx1">
                              <a:lumMod val="65000"/>
                              <a:lumOff val="35000"/>
                            </a:schemeClr>
                          </a:solidFill>
                          <a:latin typeface="Arial" panose="020B0604020202020204" pitchFamily="34" charset="0"/>
                          <a:ea typeface="+mn-ea"/>
                          <a:cs typeface="Arial" panose="020B0604020202020204" pitchFamily="34" charset="0"/>
                        </a:rPr>
                        <a:t>2</a:t>
                      </a:r>
                    </a:p>
                  </a:txBody>
                  <a:tcPr marL="8540" marR="8540" marT="8540" marB="0" anchor="b"/>
                </a:tc>
                <a:tc>
                  <a:txBody>
                    <a:bodyPr/>
                    <a:lstStyle/>
                    <a:p>
                      <a:pPr marL="0" lvl="0" indent="0" algn="just" defTabSz="457200" rtl="0" eaLnBrk="1" fontAlgn="ctr" latinLnBrk="0" hangingPunct="1">
                        <a:buFont typeface="Arial" panose="020B0604020202020204" pitchFamily="34" charset="0"/>
                        <a:buNone/>
                      </a:pPr>
                      <a:r>
                        <a:rPr lang="en-GB" sz="2800" kern="1200" dirty="0">
                          <a:solidFill>
                            <a:schemeClr val="tx1">
                              <a:lumMod val="65000"/>
                              <a:lumOff val="35000"/>
                            </a:schemeClr>
                          </a:solidFill>
                          <a:latin typeface="Arial" panose="020B0604020202020204" pitchFamily="34" charset="0"/>
                          <a:ea typeface="+mn-ea"/>
                          <a:cs typeface="Arial" panose="020B0604020202020204" pitchFamily="34" charset="0"/>
                        </a:rPr>
                        <a:t>Search Algorithms</a:t>
                      </a:r>
                    </a:p>
                  </a:txBody>
                  <a:tcPr marL="384305" marR="8540" marT="8540" marB="0" anchor="ctr"/>
                </a:tc>
                <a:extLst>
                  <a:ext uri="{0D108BD9-81ED-4DB2-BD59-A6C34878D82A}">
                    <a16:rowId xmlns:a16="http://schemas.microsoft.com/office/drawing/2014/main" val="1146389840"/>
                  </a:ext>
                </a:extLst>
              </a:tr>
              <a:tr h="317500">
                <a:tc>
                  <a:txBody>
                    <a:bodyPr/>
                    <a:lstStyle/>
                    <a:p>
                      <a:pPr marL="0" lvl="0" indent="0" algn="ctr" defTabSz="457200" rtl="0" eaLnBrk="1" fontAlgn="ctr" latinLnBrk="0" hangingPunct="1">
                        <a:buFont typeface="Arial" panose="020B0604020202020204" pitchFamily="34" charset="0"/>
                        <a:buNone/>
                      </a:pPr>
                      <a:r>
                        <a:rPr lang="en-GB" sz="2800" b="0" kern="1200" dirty="0">
                          <a:solidFill>
                            <a:schemeClr val="tx1">
                              <a:lumMod val="65000"/>
                              <a:lumOff val="35000"/>
                            </a:schemeClr>
                          </a:solidFill>
                          <a:latin typeface="Arial" panose="020B0604020202020204" pitchFamily="34" charset="0"/>
                          <a:ea typeface="+mn-ea"/>
                          <a:cs typeface="Arial" panose="020B0604020202020204" pitchFamily="34" charset="0"/>
                        </a:rPr>
                        <a:t>3</a:t>
                      </a:r>
                    </a:p>
                  </a:txBody>
                  <a:tcPr marL="8540" marR="8540" marT="8540" marB="0" anchor="b"/>
                </a:tc>
                <a:tc>
                  <a:txBody>
                    <a:bodyPr/>
                    <a:lstStyle/>
                    <a:p>
                      <a:pPr marL="0" lvl="0" indent="0" algn="just" defTabSz="457200" rtl="0" eaLnBrk="1" fontAlgn="ctr" latinLnBrk="0" hangingPunct="1">
                        <a:buFont typeface="Arial" panose="020B0604020202020204" pitchFamily="34" charset="0"/>
                        <a:buNone/>
                      </a:pPr>
                      <a:r>
                        <a:rPr lang="en-GB" sz="2800" kern="1200" dirty="0">
                          <a:solidFill>
                            <a:schemeClr val="tx1">
                              <a:lumMod val="65000"/>
                              <a:lumOff val="35000"/>
                            </a:schemeClr>
                          </a:solidFill>
                          <a:latin typeface="Arial" panose="020B0604020202020204" pitchFamily="34" charset="0"/>
                          <a:ea typeface="+mn-ea"/>
                          <a:cs typeface="Arial" panose="020B0604020202020204" pitchFamily="34" charset="0"/>
                        </a:rPr>
                        <a:t>Machine Learning Regression</a:t>
                      </a:r>
                    </a:p>
                  </a:txBody>
                  <a:tcPr marL="384305" marR="8540" marT="8540" marB="0" anchor="ctr"/>
                </a:tc>
                <a:extLst>
                  <a:ext uri="{0D108BD9-81ED-4DB2-BD59-A6C34878D82A}">
                    <a16:rowId xmlns:a16="http://schemas.microsoft.com/office/drawing/2014/main" val="140492659"/>
                  </a:ext>
                </a:extLst>
              </a:tr>
              <a:tr h="317500">
                <a:tc>
                  <a:txBody>
                    <a:bodyPr/>
                    <a:lstStyle/>
                    <a:p>
                      <a:pPr marL="0" lvl="0" indent="0" algn="ctr" defTabSz="457200" rtl="0" eaLnBrk="1" fontAlgn="ctr" latinLnBrk="0" hangingPunct="1">
                        <a:buFont typeface="Arial" panose="020B0604020202020204" pitchFamily="34" charset="0"/>
                        <a:buNone/>
                      </a:pPr>
                      <a:r>
                        <a:rPr lang="en-GB" sz="2800" b="0" kern="1200" dirty="0">
                          <a:solidFill>
                            <a:schemeClr val="tx1">
                              <a:lumMod val="65000"/>
                              <a:lumOff val="35000"/>
                            </a:schemeClr>
                          </a:solidFill>
                          <a:latin typeface="Arial" panose="020B0604020202020204" pitchFamily="34" charset="0"/>
                          <a:ea typeface="+mn-ea"/>
                          <a:cs typeface="Arial" panose="020B0604020202020204" pitchFamily="34" charset="0"/>
                        </a:rPr>
                        <a:t>4</a:t>
                      </a:r>
                    </a:p>
                  </a:txBody>
                  <a:tcPr marL="8540" marR="8540" marT="8540" marB="0" anchor="b"/>
                </a:tc>
                <a:tc>
                  <a:txBody>
                    <a:bodyPr/>
                    <a:lstStyle/>
                    <a:p>
                      <a:pPr marL="0" marR="0" lvl="0" indent="0" algn="just" defTabSz="457200" rtl="0" eaLnBrk="1" fontAlgn="ctr" latinLnBrk="0" hangingPunct="1">
                        <a:lnSpc>
                          <a:spcPct val="100000"/>
                        </a:lnSpc>
                        <a:spcBef>
                          <a:spcPts val="0"/>
                        </a:spcBef>
                        <a:spcAft>
                          <a:spcPts val="0"/>
                        </a:spcAft>
                        <a:buClrTx/>
                        <a:buSzTx/>
                        <a:buFont typeface="Arial" panose="020B0604020202020204" pitchFamily="34" charset="0"/>
                        <a:buNone/>
                        <a:tabLst/>
                        <a:defRPr/>
                      </a:pPr>
                      <a:r>
                        <a:rPr lang="en-GB" sz="2800" kern="1200" dirty="0">
                          <a:solidFill>
                            <a:schemeClr val="tx1">
                              <a:lumMod val="65000"/>
                              <a:lumOff val="35000"/>
                            </a:schemeClr>
                          </a:solidFill>
                          <a:latin typeface="Arial" panose="020B0604020202020204" pitchFamily="34" charset="0"/>
                          <a:ea typeface="+mn-ea"/>
                          <a:cs typeface="Arial" panose="020B0604020202020204" pitchFamily="34" charset="0"/>
                        </a:rPr>
                        <a:t>Machine Learning Classification</a:t>
                      </a:r>
                    </a:p>
                  </a:txBody>
                  <a:tcPr marL="384305" marR="8540" marT="8540" marB="0" anchor="ctr"/>
                </a:tc>
                <a:extLst>
                  <a:ext uri="{0D108BD9-81ED-4DB2-BD59-A6C34878D82A}">
                    <a16:rowId xmlns:a16="http://schemas.microsoft.com/office/drawing/2014/main" val="4202823963"/>
                  </a:ext>
                </a:extLst>
              </a:tr>
              <a:tr h="317500">
                <a:tc>
                  <a:txBody>
                    <a:bodyPr/>
                    <a:lstStyle/>
                    <a:p>
                      <a:pPr marL="0" lvl="0" indent="0" algn="ctr" defTabSz="457200" rtl="0" eaLnBrk="1" fontAlgn="ctr" latinLnBrk="0" hangingPunct="1">
                        <a:buFont typeface="Arial" panose="020B0604020202020204" pitchFamily="34" charset="0"/>
                        <a:buNone/>
                      </a:pPr>
                      <a:r>
                        <a:rPr lang="en-GB" sz="2800" b="0" kern="1200" dirty="0">
                          <a:solidFill>
                            <a:schemeClr val="tx1">
                              <a:lumMod val="65000"/>
                              <a:lumOff val="35000"/>
                            </a:schemeClr>
                          </a:solidFill>
                          <a:latin typeface="Arial" panose="020B0604020202020204" pitchFamily="34" charset="0"/>
                          <a:ea typeface="+mn-ea"/>
                          <a:cs typeface="Arial" panose="020B0604020202020204" pitchFamily="34" charset="0"/>
                        </a:rPr>
                        <a:t>5</a:t>
                      </a:r>
                    </a:p>
                  </a:txBody>
                  <a:tcPr marL="8540" marR="8540" marT="8540" marB="0" anchor="b"/>
                </a:tc>
                <a:tc>
                  <a:txBody>
                    <a:bodyPr/>
                    <a:lstStyle/>
                    <a:p>
                      <a:pPr marL="0" lvl="0" indent="0" algn="just" defTabSz="457200" rtl="0" eaLnBrk="1" fontAlgn="ctr" latinLnBrk="0" hangingPunct="1">
                        <a:buFont typeface="Arial" panose="020B0604020202020204" pitchFamily="34" charset="0"/>
                        <a:buNone/>
                      </a:pPr>
                      <a:r>
                        <a:rPr lang="en-GB" sz="2800" kern="1200" dirty="0">
                          <a:solidFill>
                            <a:schemeClr val="tx1">
                              <a:lumMod val="65000"/>
                              <a:lumOff val="35000"/>
                            </a:schemeClr>
                          </a:solidFill>
                          <a:latin typeface="Arial" panose="020B0604020202020204" pitchFamily="34" charset="0"/>
                          <a:ea typeface="+mn-ea"/>
                          <a:cs typeface="Arial" panose="020B0604020202020204" pitchFamily="34" charset="0"/>
                        </a:rPr>
                        <a:t>Machine Learning Clustering</a:t>
                      </a:r>
                    </a:p>
                  </a:txBody>
                  <a:tcPr marL="384305" marR="8540" marT="8540" marB="0" anchor="ctr"/>
                </a:tc>
                <a:extLst>
                  <a:ext uri="{0D108BD9-81ED-4DB2-BD59-A6C34878D82A}">
                    <a16:rowId xmlns:a16="http://schemas.microsoft.com/office/drawing/2014/main" val="8372462"/>
                  </a:ext>
                </a:extLst>
              </a:tr>
              <a:tr h="317500">
                <a:tc>
                  <a:txBody>
                    <a:bodyPr/>
                    <a:lstStyle/>
                    <a:p>
                      <a:pPr marL="0" lvl="0" indent="0" algn="ctr" defTabSz="457200" rtl="0" eaLnBrk="1" fontAlgn="ctr" latinLnBrk="0" hangingPunct="1">
                        <a:buFont typeface="Arial" panose="020B0604020202020204" pitchFamily="34" charset="0"/>
                        <a:buNone/>
                      </a:pPr>
                      <a:r>
                        <a:rPr lang="en-GB" sz="2800" b="0" kern="1200" dirty="0">
                          <a:solidFill>
                            <a:schemeClr val="tx1">
                              <a:lumMod val="65000"/>
                              <a:lumOff val="35000"/>
                            </a:schemeClr>
                          </a:solidFill>
                          <a:latin typeface="Arial" panose="020B0604020202020204" pitchFamily="34" charset="0"/>
                          <a:ea typeface="+mn-ea"/>
                          <a:cs typeface="Arial" panose="020B0604020202020204" pitchFamily="34" charset="0"/>
                        </a:rPr>
                        <a:t>6</a:t>
                      </a:r>
                    </a:p>
                  </a:txBody>
                  <a:tcPr marL="8540" marR="8540" marT="8540" marB="0" anchor="b"/>
                </a:tc>
                <a:tc>
                  <a:txBody>
                    <a:bodyPr/>
                    <a:lstStyle/>
                    <a:p>
                      <a:pPr marL="0" lvl="0" indent="0" algn="just" defTabSz="457200" rtl="0" eaLnBrk="1" fontAlgn="ctr" latinLnBrk="0" hangingPunct="1">
                        <a:buFont typeface="Arial" panose="020B0604020202020204" pitchFamily="34" charset="0"/>
                        <a:buNone/>
                      </a:pPr>
                      <a:r>
                        <a:rPr lang="en-GB" sz="2800" kern="1200" dirty="0">
                          <a:solidFill>
                            <a:schemeClr val="tx1">
                              <a:lumMod val="65000"/>
                              <a:lumOff val="35000"/>
                            </a:schemeClr>
                          </a:solidFill>
                          <a:latin typeface="Arial" panose="020B0604020202020204" pitchFamily="34" charset="0"/>
                          <a:ea typeface="+mn-ea"/>
                          <a:cs typeface="Arial" panose="020B0604020202020204" pitchFamily="34" charset="0"/>
                        </a:rPr>
                        <a:t>Computer Vision</a:t>
                      </a:r>
                    </a:p>
                  </a:txBody>
                  <a:tcPr marL="384305" marR="8540" marT="8540" marB="0" anchor="ctr"/>
                </a:tc>
                <a:extLst>
                  <a:ext uri="{0D108BD9-81ED-4DB2-BD59-A6C34878D82A}">
                    <a16:rowId xmlns:a16="http://schemas.microsoft.com/office/drawing/2014/main" val="3749229123"/>
                  </a:ext>
                </a:extLst>
              </a:tr>
              <a:tr h="317500">
                <a:tc>
                  <a:txBody>
                    <a:bodyPr/>
                    <a:lstStyle/>
                    <a:p>
                      <a:pPr marL="0" lvl="0" indent="0" algn="ctr" defTabSz="457200" rtl="0" eaLnBrk="1" fontAlgn="ctr" latinLnBrk="0" hangingPunct="1">
                        <a:buFont typeface="Arial" panose="020B0604020202020204" pitchFamily="34" charset="0"/>
                        <a:buNone/>
                      </a:pPr>
                      <a:r>
                        <a:rPr lang="en-GB" sz="2800" b="0" kern="1200" dirty="0">
                          <a:solidFill>
                            <a:schemeClr val="tx1">
                              <a:lumMod val="65000"/>
                              <a:lumOff val="35000"/>
                            </a:schemeClr>
                          </a:solidFill>
                          <a:latin typeface="Arial" panose="020B0604020202020204" pitchFamily="34" charset="0"/>
                          <a:ea typeface="+mn-ea"/>
                          <a:cs typeface="Arial" panose="020B0604020202020204" pitchFamily="34" charset="0"/>
                        </a:rPr>
                        <a:t>7</a:t>
                      </a:r>
                    </a:p>
                  </a:txBody>
                  <a:tcPr marL="8540" marR="8540" marT="8540" marB="0" anchor="b"/>
                </a:tc>
                <a:tc>
                  <a:txBody>
                    <a:bodyPr/>
                    <a:lstStyle/>
                    <a:p>
                      <a:pPr marL="0" lvl="0" indent="0" algn="just" defTabSz="457200" rtl="0" eaLnBrk="1" fontAlgn="ctr" latinLnBrk="0" hangingPunct="1">
                        <a:buFont typeface="Arial" panose="020B0604020202020204" pitchFamily="34" charset="0"/>
                        <a:buNone/>
                      </a:pPr>
                      <a:r>
                        <a:rPr lang="en-GB" sz="2800" kern="1200" dirty="0">
                          <a:solidFill>
                            <a:schemeClr val="tx1">
                              <a:lumMod val="65000"/>
                              <a:lumOff val="35000"/>
                            </a:schemeClr>
                          </a:solidFill>
                          <a:latin typeface="Arial" panose="020B0604020202020204" pitchFamily="34" charset="0"/>
                          <a:ea typeface="+mn-ea"/>
                          <a:cs typeface="Arial" panose="020B0604020202020204" pitchFamily="34" charset="0"/>
                        </a:rPr>
                        <a:t>AI Ethics</a:t>
                      </a:r>
                    </a:p>
                  </a:txBody>
                  <a:tcPr marL="384305" marR="8540" marT="8540" marB="0" anchor="ctr"/>
                </a:tc>
                <a:extLst>
                  <a:ext uri="{0D108BD9-81ED-4DB2-BD59-A6C34878D82A}">
                    <a16:rowId xmlns:a16="http://schemas.microsoft.com/office/drawing/2014/main" val="2531130775"/>
                  </a:ext>
                </a:extLst>
              </a:tr>
            </a:tbl>
          </a:graphicData>
        </a:graphic>
      </p:graphicFrame>
    </p:spTree>
    <p:extLst>
      <p:ext uri="{BB962C8B-B14F-4D97-AF65-F5344CB8AC3E}">
        <p14:creationId xmlns:p14="http://schemas.microsoft.com/office/powerpoint/2010/main" val="70973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7BF0-9D12-4D27-A154-84D064B1435E}"/>
              </a:ext>
            </a:extLst>
          </p:cNvPr>
          <p:cNvSpPr>
            <a:spLocks noGrp="1"/>
          </p:cNvSpPr>
          <p:nvPr>
            <p:ph type="title"/>
          </p:nvPr>
        </p:nvSpPr>
        <p:spPr>
          <a:xfrm>
            <a:off x="609600" y="755253"/>
            <a:ext cx="10972800" cy="540148"/>
          </a:xfrm>
        </p:spPr>
        <p:txBody>
          <a:bodyPr wrap="square" anchor="b">
            <a:normAutofit/>
          </a:bodyPr>
          <a:lstStyle/>
          <a:p>
            <a:r>
              <a:rPr lang="en-US"/>
              <a:t>Clustering Outline</a:t>
            </a:r>
            <a:endParaRPr lang="en-GB"/>
          </a:p>
        </p:txBody>
      </p:sp>
      <p:graphicFrame>
        <p:nvGraphicFramePr>
          <p:cNvPr id="5" name="Content Placeholder 2">
            <a:extLst>
              <a:ext uri="{FF2B5EF4-FFF2-40B4-BE49-F238E27FC236}">
                <a16:creationId xmlns:a16="http://schemas.microsoft.com/office/drawing/2014/main" id="{4D697A59-5729-793F-DD5E-6C439976AA82}"/>
              </a:ext>
            </a:extLst>
          </p:cNvPr>
          <p:cNvGraphicFramePr>
            <a:graphicFrameLocks noGrp="1"/>
          </p:cNvGraphicFramePr>
          <p:nvPr>
            <p:ph idx="1"/>
          </p:nvPr>
        </p:nvGraphicFramePr>
        <p:xfrm>
          <a:off x="753533" y="1295401"/>
          <a:ext cx="10828867" cy="4267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180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F5627-A544-4C90-BEC4-20F23EFFC4FE}"/>
              </a:ext>
            </a:extLst>
          </p:cNvPr>
          <p:cNvSpPr>
            <a:spLocks noGrp="1"/>
          </p:cNvSpPr>
          <p:nvPr>
            <p:ph type="title"/>
          </p:nvPr>
        </p:nvSpPr>
        <p:spPr/>
        <p:txBody>
          <a:bodyPr/>
          <a:lstStyle/>
          <a:p>
            <a:r>
              <a:rPr lang="en-US"/>
              <a:t>Impact of Outliers on Clustering</a:t>
            </a:r>
            <a:endParaRPr lang="en-GB"/>
          </a:p>
        </p:txBody>
      </p:sp>
      <p:grpSp>
        <p:nvGrpSpPr>
          <p:cNvPr id="4" name="Group 3">
            <a:extLst>
              <a:ext uri="{FF2B5EF4-FFF2-40B4-BE49-F238E27FC236}">
                <a16:creationId xmlns:a16="http://schemas.microsoft.com/office/drawing/2014/main" id="{D9975CFD-4AC7-40A0-95A4-530DC59E38D6}"/>
              </a:ext>
            </a:extLst>
          </p:cNvPr>
          <p:cNvGrpSpPr/>
          <p:nvPr/>
        </p:nvGrpSpPr>
        <p:grpSpPr>
          <a:xfrm>
            <a:off x="3950412" y="1633904"/>
            <a:ext cx="4004653" cy="3590192"/>
            <a:chOff x="2907322" y="2048608"/>
            <a:chExt cx="4004653" cy="3590192"/>
          </a:xfrm>
        </p:grpSpPr>
        <p:pic>
          <p:nvPicPr>
            <p:cNvPr id="5" name="Picture 3" descr="poorcluster">
              <a:extLst>
                <a:ext uri="{FF2B5EF4-FFF2-40B4-BE49-F238E27FC236}">
                  <a16:creationId xmlns:a16="http://schemas.microsoft.com/office/drawing/2014/main" id="{FE2EC857-6AD3-407A-990C-688879BA0A0D}"/>
                </a:ext>
              </a:extLst>
            </p:cNvPr>
            <p:cNvPicPr>
              <a:picLocks noChangeAspect="1" noChangeArrowheads="1"/>
            </p:cNvPicPr>
            <p:nvPr/>
          </p:nvPicPr>
          <p:blipFill>
            <a:blip r:embed="rId2" cstate="print"/>
            <a:srcRect/>
            <a:stretch>
              <a:fillRect/>
            </a:stretch>
          </p:blipFill>
          <p:spPr bwMode="auto">
            <a:xfrm>
              <a:off x="3048000" y="2286000"/>
              <a:ext cx="3429000" cy="3333750"/>
            </a:xfrm>
            <a:prstGeom prst="rect">
              <a:avLst/>
            </a:prstGeom>
            <a:noFill/>
          </p:spPr>
        </p:pic>
        <p:sp>
          <p:nvSpPr>
            <p:cNvPr id="6" name="Rectangle 4">
              <a:extLst>
                <a:ext uri="{FF2B5EF4-FFF2-40B4-BE49-F238E27FC236}">
                  <a16:creationId xmlns:a16="http://schemas.microsoft.com/office/drawing/2014/main" id="{BCC4E162-9E9F-44BE-B8F5-CCA3F1AB70F8}"/>
                </a:ext>
              </a:extLst>
            </p:cNvPr>
            <p:cNvSpPr>
              <a:spLocks noChangeArrowheads="1"/>
            </p:cNvSpPr>
            <p:nvPr/>
          </p:nvSpPr>
          <p:spPr bwMode="auto">
            <a:xfrm>
              <a:off x="2907322" y="2048608"/>
              <a:ext cx="3836377" cy="3590192"/>
            </a:xfrm>
            <a:prstGeom prst="rect">
              <a:avLst/>
            </a:prstGeom>
            <a:noFill/>
            <a:ln w="57150" cap="sq">
              <a:solidFill>
                <a:schemeClr val="tx2"/>
              </a:solidFill>
              <a:miter lim="800000"/>
              <a:headEnd/>
              <a:tailEnd/>
            </a:ln>
            <a:effectLst/>
          </p:spPr>
          <p:txBody>
            <a:bodyPr rot="10800000" vert="eaVert" wrap="none" lIns="91431" tIns="45716" rIns="91431" bIns="45716" anchor="ctr"/>
            <a:lstStyle/>
            <a:p>
              <a:endParaRPr lang="en-GB"/>
            </a:p>
          </p:txBody>
        </p:sp>
        <p:sp>
          <p:nvSpPr>
            <p:cNvPr id="7" name="Oval 5">
              <a:extLst>
                <a:ext uri="{FF2B5EF4-FFF2-40B4-BE49-F238E27FC236}">
                  <a16:creationId xmlns:a16="http://schemas.microsoft.com/office/drawing/2014/main" id="{7FFB8450-1223-4A8E-89B3-4D340285BDAC}"/>
                </a:ext>
              </a:extLst>
            </p:cNvPr>
            <p:cNvSpPr>
              <a:spLocks noChangeArrowheads="1"/>
            </p:cNvSpPr>
            <p:nvPr/>
          </p:nvSpPr>
          <p:spPr bwMode="auto">
            <a:xfrm>
              <a:off x="3733801" y="2438400"/>
              <a:ext cx="304800" cy="3048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sp>
          <p:nvSpPr>
            <p:cNvPr id="8" name="Oval 6">
              <a:extLst>
                <a:ext uri="{FF2B5EF4-FFF2-40B4-BE49-F238E27FC236}">
                  <a16:creationId xmlns:a16="http://schemas.microsoft.com/office/drawing/2014/main" id="{DE05D388-CF18-4675-A728-0D5813E7F275}"/>
                </a:ext>
              </a:extLst>
            </p:cNvPr>
            <p:cNvSpPr>
              <a:spLocks noChangeArrowheads="1"/>
            </p:cNvSpPr>
            <p:nvPr/>
          </p:nvSpPr>
          <p:spPr bwMode="auto">
            <a:xfrm>
              <a:off x="4953000" y="2514600"/>
              <a:ext cx="1219200" cy="12192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sp>
          <p:nvSpPr>
            <p:cNvPr id="9" name="Oval 7">
              <a:extLst>
                <a:ext uri="{FF2B5EF4-FFF2-40B4-BE49-F238E27FC236}">
                  <a16:creationId xmlns:a16="http://schemas.microsoft.com/office/drawing/2014/main" id="{7E97E5DE-4F62-43EF-82E0-9E5D8D3C61AE}"/>
                </a:ext>
              </a:extLst>
            </p:cNvPr>
            <p:cNvSpPr>
              <a:spLocks noChangeArrowheads="1"/>
            </p:cNvSpPr>
            <p:nvPr/>
          </p:nvSpPr>
          <p:spPr bwMode="auto">
            <a:xfrm>
              <a:off x="4038600" y="3810000"/>
              <a:ext cx="1143000" cy="11430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sp>
          <p:nvSpPr>
            <p:cNvPr id="10" name="Oval 8">
              <a:extLst>
                <a:ext uri="{FF2B5EF4-FFF2-40B4-BE49-F238E27FC236}">
                  <a16:creationId xmlns:a16="http://schemas.microsoft.com/office/drawing/2014/main" id="{B80F6711-0F23-4F1E-A559-5A6677478B4F}"/>
                </a:ext>
              </a:extLst>
            </p:cNvPr>
            <p:cNvSpPr>
              <a:spLocks noChangeArrowheads="1"/>
            </p:cNvSpPr>
            <p:nvPr/>
          </p:nvSpPr>
          <p:spPr bwMode="auto">
            <a:xfrm>
              <a:off x="3581401" y="2286000"/>
              <a:ext cx="609600" cy="609600"/>
            </a:xfrm>
            <a:prstGeom prst="ellipse">
              <a:avLst/>
            </a:prstGeom>
            <a:noFill/>
            <a:ln w="57150" cap="sq">
              <a:solidFill>
                <a:schemeClr val="accent2"/>
              </a:solidFill>
              <a:round/>
              <a:headEnd/>
              <a:tailEnd/>
            </a:ln>
            <a:effectLst/>
          </p:spPr>
          <p:txBody>
            <a:bodyPr rot="10800000" vert="eaVert" wrap="none" lIns="91431" tIns="45716" rIns="91431" bIns="45716" anchor="ctr"/>
            <a:lstStyle/>
            <a:p>
              <a:endParaRPr lang="en-GB"/>
            </a:p>
          </p:txBody>
        </p:sp>
        <p:sp>
          <p:nvSpPr>
            <p:cNvPr id="11" name="Oval 9">
              <a:extLst>
                <a:ext uri="{FF2B5EF4-FFF2-40B4-BE49-F238E27FC236}">
                  <a16:creationId xmlns:a16="http://schemas.microsoft.com/office/drawing/2014/main" id="{834257F3-7635-4A93-A48A-892FB078D788}"/>
                </a:ext>
              </a:extLst>
            </p:cNvPr>
            <p:cNvSpPr>
              <a:spLocks noChangeArrowheads="1"/>
            </p:cNvSpPr>
            <p:nvPr/>
          </p:nvSpPr>
          <p:spPr bwMode="auto">
            <a:xfrm rot="-2636883">
              <a:off x="3427413" y="2738438"/>
              <a:ext cx="3484562" cy="1963737"/>
            </a:xfrm>
            <a:prstGeom prst="ellipse">
              <a:avLst/>
            </a:prstGeom>
            <a:noFill/>
            <a:ln w="57150" cap="sq">
              <a:solidFill>
                <a:schemeClr val="accent2"/>
              </a:solidFill>
              <a:round/>
              <a:headEnd/>
              <a:tailEnd/>
            </a:ln>
            <a:effectLst/>
          </p:spPr>
          <p:txBody>
            <a:bodyPr rot="10800000" vert="eaVert" wrap="none" lIns="91431" tIns="45716" rIns="91431" bIns="45716" anchor="ctr"/>
            <a:lstStyle/>
            <a:p>
              <a:endParaRPr lang="en-GB"/>
            </a:p>
          </p:txBody>
        </p:sp>
      </p:grpSp>
    </p:spTree>
    <p:extLst>
      <p:ext uri="{BB962C8B-B14F-4D97-AF65-F5344CB8AC3E}">
        <p14:creationId xmlns:p14="http://schemas.microsoft.com/office/powerpoint/2010/main" val="195528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F5627-A544-4C90-BEC4-20F23EFFC4FE}"/>
              </a:ext>
            </a:extLst>
          </p:cNvPr>
          <p:cNvSpPr>
            <a:spLocks noGrp="1"/>
          </p:cNvSpPr>
          <p:nvPr>
            <p:ph type="title"/>
          </p:nvPr>
        </p:nvSpPr>
        <p:spPr/>
        <p:txBody>
          <a:bodyPr/>
          <a:lstStyle/>
          <a:p>
            <a:r>
              <a:rPr lang="en-US"/>
              <a:t>Impact of Outliers on Clustering</a:t>
            </a:r>
            <a:endParaRPr lang="en-GB"/>
          </a:p>
        </p:txBody>
      </p:sp>
      <p:grpSp>
        <p:nvGrpSpPr>
          <p:cNvPr id="4" name="Group 3">
            <a:extLst>
              <a:ext uri="{FF2B5EF4-FFF2-40B4-BE49-F238E27FC236}">
                <a16:creationId xmlns:a16="http://schemas.microsoft.com/office/drawing/2014/main" id="{D9975CFD-4AC7-40A0-95A4-530DC59E38D6}"/>
              </a:ext>
            </a:extLst>
          </p:cNvPr>
          <p:cNvGrpSpPr/>
          <p:nvPr/>
        </p:nvGrpSpPr>
        <p:grpSpPr>
          <a:xfrm>
            <a:off x="3931941" y="1633904"/>
            <a:ext cx="3836377" cy="3590192"/>
            <a:chOff x="2907322" y="2048608"/>
            <a:chExt cx="3836377" cy="3590192"/>
          </a:xfrm>
        </p:grpSpPr>
        <p:pic>
          <p:nvPicPr>
            <p:cNvPr id="5" name="Picture 3" descr="poorcluster">
              <a:extLst>
                <a:ext uri="{FF2B5EF4-FFF2-40B4-BE49-F238E27FC236}">
                  <a16:creationId xmlns:a16="http://schemas.microsoft.com/office/drawing/2014/main" id="{FE2EC857-6AD3-407A-990C-688879BA0A0D}"/>
                </a:ext>
              </a:extLst>
            </p:cNvPr>
            <p:cNvPicPr>
              <a:picLocks noChangeAspect="1" noChangeArrowheads="1"/>
            </p:cNvPicPr>
            <p:nvPr/>
          </p:nvPicPr>
          <p:blipFill>
            <a:blip r:embed="rId2" cstate="print"/>
            <a:srcRect/>
            <a:stretch>
              <a:fillRect/>
            </a:stretch>
          </p:blipFill>
          <p:spPr bwMode="auto">
            <a:xfrm>
              <a:off x="3048000" y="2286000"/>
              <a:ext cx="3429000" cy="3333750"/>
            </a:xfrm>
            <a:prstGeom prst="rect">
              <a:avLst/>
            </a:prstGeom>
            <a:noFill/>
          </p:spPr>
        </p:pic>
        <p:sp>
          <p:nvSpPr>
            <p:cNvPr id="6" name="Rectangle 4">
              <a:extLst>
                <a:ext uri="{FF2B5EF4-FFF2-40B4-BE49-F238E27FC236}">
                  <a16:creationId xmlns:a16="http://schemas.microsoft.com/office/drawing/2014/main" id="{BCC4E162-9E9F-44BE-B8F5-CCA3F1AB70F8}"/>
                </a:ext>
              </a:extLst>
            </p:cNvPr>
            <p:cNvSpPr>
              <a:spLocks noChangeArrowheads="1"/>
            </p:cNvSpPr>
            <p:nvPr/>
          </p:nvSpPr>
          <p:spPr bwMode="auto">
            <a:xfrm>
              <a:off x="2907322" y="2048608"/>
              <a:ext cx="3836377" cy="3590192"/>
            </a:xfrm>
            <a:prstGeom prst="rect">
              <a:avLst/>
            </a:prstGeom>
            <a:noFill/>
            <a:ln w="57150" cap="sq">
              <a:solidFill>
                <a:schemeClr val="tx2"/>
              </a:solidFill>
              <a:miter lim="800000"/>
              <a:headEnd/>
              <a:tailEnd/>
            </a:ln>
            <a:effectLst/>
          </p:spPr>
          <p:txBody>
            <a:bodyPr rot="10800000" vert="eaVert" wrap="none" lIns="91431" tIns="45716" rIns="91431" bIns="45716" anchor="ctr"/>
            <a:lstStyle/>
            <a:p>
              <a:endParaRPr lang="en-GB"/>
            </a:p>
          </p:txBody>
        </p:sp>
        <p:sp>
          <p:nvSpPr>
            <p:cNvPr id="7" name="Oval 5">
              <a:extLst>
                <a:ext uri="{FF2B5EF4-FFF2-40B4-BE49-F238E27FC236}">
                  <a16:creationId xmlns:a16="http://schemas.microsoft.com/office/drawing/2014/main" id="{7FFB8450-1223-4A8E-89B3-4D340285BDAC}"/>
                </a:ext>
              </a:extLst>
            </p:cNvPr>
            <p:cNvSpPr>
              <a:spLocks noChangeArrowheads="1"/>
            </p:cNvSpPr>
            <p:nvPr/>
          </p:nvSpPr>
          <p:spPr bwMode="auto">
            <a:xfrm>
              <a:off x="3733801" y="2438400"/>
              <a:ext cx="304800" cy="3048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sp>
          <p:nvSpPr>
            <p:cNvPr id="8" name="Oval 6">
              <a:extLst>
                <a:ext uri="{FF2B5EF4-FFF2-40B4-BE49-F238E27FC236}">
                  <a16:creationId xmlns:a16="http://schemas.microsoft.com/office/drawing/2014/main" id="{DE05D388-CF18-4675-A728-0D5813E7F275}"/>
                </a:ext>
              </a:extLst>
            </p:cNvPr>
            <p:cNvSpPr>
              <a:spLocks noChangeArrowheads="1"/>
            </p:cNvSpPr>
            <p:nvPr/>
          </p:nvSpPr>
          <p:spPr bwMode="auto">
            <a:xfrm>
              <a:off x="4953000" y="2514600"/>
              <a:ext cx="1219200" cy="12192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sp>
          <p:nvSpPr>
            <p:cNvPr id="9" name="Oval 7">
              <a:extLst>
                <a:ext uri="{FF2B5EF4-FFF2-40B4-BE49-F238E27FC236}">
                  <a16:creationId xmlns:a16="http://schemas.microsoft.com/office/drawing/2014/main" id="{7E97E5DE-4F62-43EF-82E0-9E5D8D3C61AE}"/>
                </a:ext>
              </a:extLst>
            </p:cNvPr>
            <p:cNvSpPr>
              <a:spLocks noChangeArrowheads="1"/>
            </p:cNvSpPr>
            <p:nvPr/>
          </p:nvSpPr>
          <p:spPr bwMode="auto">
            <a:xfrm>
              <a:off x="4038600" y="3810000"/>
              <a:ext cx="1143000" cy="11430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sp>
          <p:nvSpPr>
            <p:cNvPr id="11" name="Oval 9">
              <a:extLst>
                <a:ext uri="{FF2B5EF4-FFF2-40B4-BE49-F238E27FC236}">
                  <a16:creationId xmlns:a16="http://schemas.microsoft.com/office/drawing/2014/main" id="{834257F3-7635-4A93-A48A-892FB078D788}"/>
                </a:ext>
              </a:extLst>
            </p:cNvPr>
            <p:cNvSpPr>
              <a:spLocks noChangeArrowheads="1"/>
            </p:cNvSpPr>
            <p:nvPr/>
          </p:nvSpPr>
          <p:spPr bwMode="auto">
            <a:xfrm rot="18963117">
              <a:off x="3769129" y="3541497"/>
              <a:ext cx="1681945" cy="1680000"/>
            </a:xfrm>
            <a:prstGeom prst="ellipse">
              <a:avLst/>
            </a:prstGeom>
            <a:noFill/>
            <a:ln w="57150" cap="sq">
              <a:solidFill>
                <a:schemeClr val="accent2"/>
              </a:solidFill>
              <a:round/>
              <a:headEnd/>
              <a:tailEnd/>
            </a:ln>
            <a:effectLst/>
          </p:spPr>
          <p:txBody>
            <a:bodyPr rot="10800000" vert="eaVert" wrap="none" lIns="91431" tIns="45716" rIns="91431" bIns="45716" anchor="ctr"/>
            <a:lstStyle/>
            <a:p>
              <a:endParaRPr lang="en-GB"/>
            </a:p>
          </p:txBody>
        </p:sp>
      </p:grpSp>
      <p:sp>
        <p:nvSpPr>
          <p:cNvPr id="3" name="Oval 9">
            <a:extLst>
              <a:ext uri="{FF2B5EF4-FFF2-40B4-BE49-F238E27FC236}">
                <a16:creationId xmlns:a16="http://schemas.microsoft.com/office/drawing/2014/main" id="{856C7FA9-0C04-601F-B7E6-4F5634F9A973}"/>
              </a:ext>
            </a:extLst>
          </p:cNvPr>
          <p:cNvSpPr>
            <a:spLocks noChangeArrowheads="1"/>
          </p:cNvSpPr>
          <p:nvPr/>
        </p:nvSpPr>
        <p:spPr bwMode="auto">
          <a:xfrm rot="18963117">
            <a:off x="5811437" y="1819683"/>
            <a:ext cx="1681945" cy="1680000"/>
          </a:xfrm>
          <a:prstGeom prst="ellipse">
            <a:avLst/>
          </a:prstGeom>
          <a:noFill/>
          <a:ln w="57150" cap="sq">
            <a:solidFill>
              <a:schemeClr val="accent2"/>
            </a:solidFill>
            <a:round/>
            <a:headEnd/>
            <a:tailEnd/>
          </a:ln>
          <a:effectLst/>
        </p:spPr>
        <p:txBody>
          <a:bodyPr rot="10800000" vert="eaVert" wrap="none" lIns="91431" tIns="45716" rIns="91431" bIns="45716" anchor="ctr"/>
          <a:lstStyle/>
          <a:p>
            <a:endParaRPr lang="en-GB"/>
          </a:p>
        </p:txBody>
      </p:sp>
      <p:sp>
        <p:nvSpPr>
          <p:cNvPr id="10" name="Oval 8">
            <a:extLst>
              <a:ext uri="{FF2B5EF4-FFF2-40B4-BE49-F238E27FC236}">
                <a16:creationId xmlns:a16="http://schemas.microsoft.com/office/drawing/2014/main" id="{ADF3B134-DCD2-5803-AADC-CB8348459739}"/>
              </a:ext>
            </a:extLst>
          </p:cNvPr>
          <p:cNvSpPr>
            <a:spLocks noChangeArrowheads="1"/>
          </p:cNvSpPr>
          <p:nvPr/>
        </p:nvSpPr>
        <p:spPr bwMode="auto">
          <a:xfrm>
            <a:off x="4606019" y="1871296"/>
            <a:ext cx="609600" cy="609600"/>
          </a:xfrm>
          <a:prstGeom prst="ellipse">
            <a:avLst/>
          </a:prstGeom>
          <a:noFill/>
          <a:ln w="57150" cap="sq">
            <a:solidFill>
              <a:schemeClr val="accent2"/>
            </a:solidFill>
            <a:round/>
            <a:headEnd/>
            <a:tailEnd/>
          </a:ln>
          <a:effectLst/>
        </p:spPr>
        <p:txBody>
          <a:bodyPr rot="10800000" vert="eaVert" wrap="none" lIns="91431" tIns="45716" rIns="91431" bIns="45716" anchor="ctr"/>
          <a:lstStyle/>
          <a:p>
            <a:endParaRPr lang="en-GB"/>
          </a:p>
        </p:txBody>
      </p:sp>
      <p:sp>
        <p:nvSpPr>
          <p:cNvPr id="18" name="TextBox 17">
            <a:extLst>
              <a:ext uri="{FF2B5EF4-FFF2-40B4-BE49-F238E27FC236}">
                <a16:creationId xmlns:a16="http://schemas.microsoft.com/office/drawing/2014/main" id="{8DE5CD73-5BF6-7442-A2E8-C4BA3A6C7733}"/>
              </a:ext>
            </a:extLst>
          </p:cNvPr>
          <p:cNvSpPr txBox="1"/>
          <p:nvPr/>
        </p:nvSpPr>
        <p:spPr>
          <a:xfrm>
            <a:off x="2407940" y="1929875"/>
            <a:ext cx="1219200" cy="461665"/>
          </a:xfrm>
          <a:prstGeom prst="rect">
            <a:avLst/>
          </a:prstGeom>
          <a:noFill/>
        </p:spPr>
        <p:txBody>
          <a:bodyPr wrap="square" rtlCol="0">
            <a:spAutoFit/>
          </a:bodyPr>
          <a:lstStyle/>
          <a:p>
            <a:r>
              <a:rPr lang="en-GB" sz="2400"/>
              <a:t>Outlier</a:t>
            </a:r>
          </a:p>
        </p:txBody>
      </p:sp>
      <p:cxnSp>
        <p:nvCxnSpPr>
          <p:cNvPr id="20" name="Connector: Curved 19">
            <a:extLst>
              <a:ext uri="{FF2B5EF4-FFF2-40B4-BE49-F238E27FC236}">
                <a16:creationId xmlns:a16="http://schemas.microsoft.com/office/drawing/2014/main" id="{2825A00A-BA55-8B06-6CF7-92A0E60BE342}"/>
              </a:ext>
            </a:extLst>
          </p:cNvPr>
          <p:cNvCxnSpPr>
            <a:stCxn id="10" idx="1"/>
            <a:endCxn id="18" idx="0"/>
          </p:cNvCxnSpPr>
          <p:nvPr/>
        </p:nvCxnSpPr>
        <p:spPr>
          <a:xfrm rot="16200000" flipV="1">
            <a:off x="3841070" y="1106346"/>
            <a:ext cx="30695" cy="1677753"/>
          </a:xfrm>
          <a:prstGeom prst="curvedConnector3">
            <a:avLst>
              <a:gd name="adj1" fmla="val 1035589"/>
            </a:avLst>
          </a:prstGeom>
          <a:ln w="381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5274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DBF5-5933-4CAB-9DE0-DAE24F22688F}"/>
              </a:ext>
            </a:extLst>
          </p:cNvPr>
          <p:cNvSpPr>
            <a:spLocks noGrp="1"/>
          </p:cNvSpPr>
          <p:nvPr>
            <p:ph type="title"/>
          </p:nvPr>
        </p:nvSpPr>
        <p:spPr/>
        <p:txBody>
          <a:bodyPr/>
          <a:lstStyle/>
          <a:p>
            <a:r>
              <a:rPr lang="en-GB"/>
              <a:t>Clustering Problem</a:t>
            </a:r>
          </a:p>
        </p:txBody>
      </p:sp>
      <p:sp>
        <p:nvSpPr>
          <p:cNvPr id="3" name="Content Placeholder 2">
            <a:extLst>
              <a:ext uri="{FF2B5EF4-FFF2-40B4-BE49-F238E27FC236}">
                <a16:creationId xmlns:a16="http://schemas.microsoft.com/office/drawing/2014/main" id="{6FD80002-9C71-4451-A84A-75E3A4CC873C}"/>
              </a:ext>
            </a:extLst>
          </p:cNvPr>
          <p:cNvSpPr>
            <a:spLocks noGrp="1"/>
          </p:cNvSpPr>
          <p:nvPr>
            <p:ph idx="1"/>
          </p:nvPr>
        </p:nvSpPr>
        <p:spPr>
          <a:xfrm>
            <a:off x="812801" y="1600203"/>
            <a:ext cx="6997700" cy="3936048"/>
          </a:xfrm>
        </p:spPr>
        <p:txBody>
          <a:bodyPr>
            <a:normAutofit lnSpcReduction="10000"/>
          </a:bodyPr>
          <a:lstStyle/>
          <a:p>
            <a:pPr>
              <a:lnSpc>
                <a:spcPct val="90000"/>
              </a:lnSpc>
            </a:pPr>
            <a:r>
              <a:rPr lang="en-US"/>
              <a:t>Given a database </a:t>
            </a:r>
            <a:r>
              <a:rPr lang="en-US" i="1"/>
              <a:t>D={t</a:t>
            </a:r>
            <a:r>
              <a:rPr lang="en-US" i="1" baseline="-25000"/>
              <a:t>1</a:t>
            </a:r>
            <a:r>
              <a:rPr lang="en-US" i="1"/>
              <a:t>,t</a:t>
            </a:r>
            <a:r>
              <a:rPr lang="en-US" i="1" baseline="-25000"/>
              <a:t>2</a:t>
            </a:r>
            <a:r>
              <a:rPr lang="en-US" i="1"/>
              <a:t>,…,</a:t>
            </a:r>
            <a:r>
              <a:rPr lang="en-US" i="1" err="1"/>
              <a:t>t</a:t>
            </a:r>
            <a:r>
              <a:rPr lang="en-US" i="1" baseline="-25000" err="1"/>
              <a:t>n</a:t>
            </a:r>
            <a:r>
              <a:rPr lang="en-US" i="1"/>
              <a:t>} </a:t>
            </a:r>
            <a:r>
              <a:rPr lang="en-US"/>
              <a:t>of tuples and an integer value </a:t>
            </a:r>
            <a:r>
              <a:rPr lang="en-US" i="1"/>
              <a:t>k</a:t>
            </a:r>
            <a:r>
              <a:rPr lang="en-US"/>
              <a:t>, the </a:t>
            </a:r>
          </a:p>
          <a:p>
            <a:pPr>
              <a:lnSpc>
                <a:spcPct val="90000"/>
              </a:lnSpc>
            </a:pPr>
            <a:endParaRPr lang="en-US" b="1" i="1"/>
          </a:p>
          <a:p>
            <a:pPr>
              <a:lnSpc>
                <a:spcPct val="90000"/>
              </a:lnSpc>
            </a:pPr>
            <a:r>
              <a:rPr lang="en-US" b="1" i="1"/>
              <a:t>Clustering Problem</a:t>
            </a:r>
            <a:r>
              <a:rPr lang="en-US"/>
              <a:t> is to define a </a:t>
            </a:r>
            <a:r>
              <a:rPr lang="en-US" b="1">
                <a:solidFill>
                  <a:schemeClr val="accent6"/>
                </a:solidFill>
              </a:rPr>
              <a:t>mapping</a:t>
            </a:r>
            <a:r>
              <a:rPr lang="en-US"/>
              <a:t> f:D</a:t>
            </a:r>
            <a:r>
              <a:rPr lang="en-US">
                <a:latin typeface="Wingdings 3" pitchFamily="18" charset="2"/>
              </a:rPr>
              <a:t>g</a:t>
            </a:r>
            <a:r>
              <a:rPr lang="en-US"/>
              <a:t>{1,..,k} where each </a:t>
            </a:r>
            <a:r>
              <a:rPr lang="en-US" err="1"/>
              <a:t>t</a:t>
            </a:r>
            <a:r>
              <a:rPr lang="en-US" baseline="-25000" err="1"/>
              <a:t>i</a:t>
            </a:r>
            <a:r>
              <a:rPr lang="en-US"/>
              <a:t> is assigned to one cluster </a:t>
            </a:r>
            <a:r>
              <a:rPr lang="en-US" err="1"/>
              <a:t>K</a:t>
            </a:r>
            <a:r>
              <a:rPr lang="en-US" baseline="-25000" err="1"/>
              <a:t>j</a:t>
            </a:r>
            <a:r>
              <a:rPr lang="en-US"/>
              <a:t>, 1&lt;=j&lt;=k.</a:t>
            </a:r>
          </a:p>
          <a:p>
            <a:pPr>
              <a:lnSpc>
                <a:spcPct val="90000"/>
              </a:lnSpc>
            </a:pPr>
            <a:endParaRPr lang="en-US"/>
          </a:p>
          <a:p>
            <a:pPr>
              <a:lnSpc>
                <a:spcPct val="90000"/>
              </a:lnSpc>
            </a:pPr>
            <a:r>
              <a:rPr lang="en-US"/>
              <a:t>A </a:t>
            </a:r>
            <a:r>
              <a:rPr lang="en-US" b="1" i="1"/>
              <a:t>Cluster</a:t>
            </a:r>
            <a:r>
              <a:rPr lang="en-US"/>
              <a:t>, </a:t>
            </a:r>
            <a:r>
              <a:rPr lang="en-US" err="1"/>
              <a:t>K</a:t>
            </a:r>
            <a:r>
              <a:rPr lang="en-US" baseline="-25000" err="1"/>
              <a:t>j</a:t>
            </a:r>
            <a:r>
              <a:rPr lang="en-US"/>
              <a:t>, contains precisely those tuples* mapped to it.</a:t>
            </a:r>
          </a:p>
          <a:p>
            <a:pPr>
              <a:lnSpc>
                <a:spcPct val="90000"/>
              </a:lnSpc>
            </a:pPr>
            <a:endParaRPr lang="en-US"/>
          </a:p>
          <a:p>
            <a:pPr>
              <a:lnSpc>
                <a:spcPct val="90000"/>
              </a:lnSpc>
            </a:pPr>
            <a:r>
              <a:rPr lang="en-US"/>
              <a:t>Giving that clusters are not known a priori.</a:t>
            </a:r>
          </a:p>
          <a:p>
            <a:endParaRPr lang="en-GB"/>
          </a:p>
        </p:txBody>
      </p:sp>
      <p:grpSp>
        <p:nvGrpSpPr>
          <p:cNvPr id="5" name="Group 4">
            <a:extLst>
              <a:ext uri="{FF2B5EF4-FFF2-40B4-BE49-F238E27FC236}">
                <a16:creationId xmlns:a16="http://schemas.microsoft.com/office/drawing/2014/main" id="{573FC71E-4C12-DB00-2F56-CC8ECF47A52D}"/>
              </a:ext>
            </a:extLst>
          </p:cNvPr>
          <p:cNvGrpSpPr/>
          <p:nvPr/>
        </p:nvGrpSpPr>
        <p:grpSpPr>
          <a:xfrm>
            <a:off x="8515825" y="1303091"/>
            <a:ext cx="2217787" cy="2019300"/>
            <a:chOff x="2907322" y="2048608"/>
            <a:chExt cx="3836377" cy="3590192"/>
          </a:xfrm>
        </p:grpSpPr>
        <p:pic>
          <p:nvPicPr>
            <p:cNvPr id="6" name="Picture 3" descr="poorcluster">
              <a:extLst>
                <a:ext uri="{FF2B5EF4-FFF2-40B4-BE49-F238E27FC236}">
                  <a16:creationId xmlns:a16="http://schemas.microsoft.com/office/drawing/2014/main" id="{C97DB881-7C5D-3978-A1DD-CFFD5353F382}"/>
                </a:ext>
              </a:extLst>
            </p:cNvPr>
            <p:cNvPicPr>
              <a:picLocks noChangeAspect="1" noChangeArrowheads="1"/>
            </p:cNvPicPr>
            <p:nvPr/>
          </p:nvPicPr>
          <p:blipFill>
            <a:blip r:embed="rId2" cstate="print"/>
            <a:srcRect/>
            <a:stretch>
              <a:fillRect/>
            </a:stretch>
          </p:blipFill>
          <p:spPr bwMode="auto">
            <a:xfrm>
              <a:off x="3048000" y="2286000"/>
              <a:ext cx="3429000" cy="3333750"/>
            </a:xfrm>
            <a:prstGeom prst="rect">
              <a:avLst/>
            </a:prstGeom>
            <a:noFill/>
          </p:spPr>
        </p:pic>
        <p:sp>
          <p:nvSpPr>
            <p:cNvPr id="7" name="Rectangle 4">
              <a:extLst>
                <a:ext uri="{FF2B5EF4-FFF2-40B4-BE49-F238E27FC236}">
                  <a16:creationId xmlns:a16="http://schemas.microsoft.com/office/drawing/2014/main" id="{BCB5E398-5D74-7D86-1548-DF0D0D4DC81D}"/>
                </a:ext>
              </a:extLst>
            </p:cNvPr>
            <p:cNvSpPr>
              <a:spLocks noChangeArrowheads="1"/>
            </p:cNvSpPr>
            <p:nvPr/>
          </p:nvSpPr>
          <p:spPr bwMode="auto">
            <a:xfrm>
              <a:off x="2907322" y="2048608"/>
              <a:ext cx="3836377" cy="3590192"/>
            </a:xfrm>
            <a:prstGeom prst="rect">
              <a:avLst/>
            </a:prstGeom>
            <a:noFill/>
            <a:ln w="57150" cap="sq">
              <a:solidFill>
                <a:schemeClr val="tx2"/>
              </a:solidFill>
              <a:miter lim="800000"/>
              <a:headEnd/>
              <a:tailEnd/>
            </a:ln>
            <a:effectLst/>
          </p:spPr>
          <p:txBody>
            <a:bodyPr rot="10800000" vert="eaVert" wrap="none" lIns="91431" tIns="45716" rIns="91431" bIns="45716" anchor="ctr"/>
            <a:lstStyle/>
            <a:p>
              <a:endParaRPr lang="en-GB"/>
            </a:p>
          </p:txBody>
        </p:sp>
        <p:sp>
          <p:nvSpPr>
            <p:cNvPr id="8" name="Oval 5">
              <a:extLst>
                <a:ext uri="{FF2B5EF4-FFF2-40B4-BE49-F238E27FC236}">
                  <a16:creationId xmlns:a16="http://schemas.microsoft.com/office/drawing/2014/main" id="{47D35CFE-6DEA-93B6-FAE4-FF409CD5BBF3}"/>
                </a:ext>
              </a:extLst>
            </p:cNvPr>
            <p:cNvSpPr>
              <a:spLocks noChangeArrowheads="1"/>
            </p:cNvSpPr>
            <p:nvPr/>
          </p:nvSpPr>
          <p:spPr bwMode="auto">
            <a:xfrm>
              <a:off x="3733801" y="2438400"/>
              <a:ext cx="304800" cy="3048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sp>
          <p:nvSpPr>
            <p:cNvPr id="9" name="Oval 6">
              <a:extLst>
                <a:ext uri="{FF2B5EF4-FFF2-40B4-BE49-F238E27FC236}">
                  <a16:creationId xmlns:a16="http://schemas.microsoft.com/office/drawing/2014/main" id="{7E0D1AC3-C6B2-F538-D87D-25E2644F6AD7}"/>
                </a:ext>
              </a:extLst>
            </p:cNvPr>
            <p:cNvSpPr>
              <a:spLocks noChangeArrowheads="1"/>
            </p:cNvSpPr>
            <p:nvPr/>
          </p:nvSpPr>
          <p:spPr bwMode="auto">
            <a:xfrm>
              <a:off x="4953000" y="2514600"/>
              <a:ext cx="1219200" cy="12192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sp>
          <p:nvSpPr>
            <p:cNvPr id="10" name="Oval 7">
              <a:extLst>
                <a:ext uri="{FF2B5EF4-FFF2-40B4-BE49-F238E27FC236}">
                  <a16:creationId xmlns:a16="http://schemas.microsoft.com/office/drawing/2014/main" id="{86ADA186-51A7-F9DA-4D73-B7A8EE8EB3BB}"/>
                </a:ext>
              </a:extLst>
            </p:cNvPr>
            <p:cNvSpPr>
              <a:spLocks noChangeArrowheads="1"/>
            </p:cNvSpPr>
            <p:nvPr/>
          </p:nvSpPr>
          <p:spPr bwMode="auto">
            <a:xfrm>
              <a:off x="4038600" y="3810000"/>
              <a:ext cx="1143000" cy="11430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grpSp>
      <p:grpSp>
        <p:nvGrpSpPr>
          <p:cNvPr id="23" name="Group 22">
            <a:extLst>
              <a:ext uri="{FF2B5EF4-FFF2-40B4-BE49-F238E27FC236}">
                <a16:creationId xmlns:a16="http://schemas.microsoft.com/office/drawing/2014/main" id="{A561DB30-5D21-8D68-02E2-79C5D6823136}"/>
              </a:ext>
            </a:extLst>
          </p:cNvPr>
          <p:cNvGrpSpPr/>
          <p:nvPr/>
        </p:nvGrpSpPr>
        <p:grpSpPr>
          <a:xfrm>
            <a:off x="7634812" y="3631247"/>
            <a:ext cx="3098800" cy="1875372"/>
            <a:chOff x="4572000" y="2657233"/>
            <a:chExt cx="4020283" cy="2692644"/>
          </a:xfrm>
        </p:grpSpPr>
        <p:grpSp>
          <p:nvGrpSpPr>
            <p:cNvPr id="12" name="Group 11">
              <a:extLst>
                <a:ext uri="{FF2B5EF4-FFF2-40B4-BE49-F238E27FC236}">
                  <a16:creationId xmlns:a16="http://schemas.microsoft.com/office/drawing/2014/main" id="{351EA98F-05BC-E8DD-3831-3B6149ABA26F}"/>
                </a:ext>
              </a:extLst>
            </p:cNvPr>
            <p:cNvGrpSpPr/>
            <p:nvPr/>
          </p:nvGrpSpPr>
          <p:grpSpPr>
            <a:xfrm>
              <a:off x="5715000" y="2657233"/>
              <a:ext cx="2877283" cy="2692644"/>
              <a:chOff x="2907322" y="2048608"/>
              <a:chExt cx="3836377" cy="3590192"/>
            </a:xfrm>
          </p:grpSpPr>
          <p:pic>
            <p:nvPicPr>
              <p:cNvPr id="13" name="Picture 3" descr="poorcluster">
                <a:extLst>
                  <a:ext uri="{FF2B5EF4-FFF2-40B4-BE49-F238E27FC236}">
                    <a16:creationId xmlns:a16="http://schemas.microsoft.com/office/drawing/2014/main" id="{11E3A735-7F27-E411-A09B-3741970E42FD}"/>
                  </a:ext>
                </a:extLst>
              </p:cNvPr>
              <p:cNvPicPr>
                <a:picLocks noChangeAspect="1" noChangeArrowheads="1"/>
              </p:cNvPicPr>
              <p:nvPr/>
            </p:nvPicPr>
            <p:blipFill>
              <a:blip r:embed="rId2" cstate="print"/>
              <a:srcRect/>
              <a:stretch>
                <a:fillRect/>
              </a:stretch>
            </p:blipFill>
            <p:spPr bwMode="auto">
              <a:xfrm>
                <a:off x="3048000" y="2286000"/>
                <a:ext cx="3429000" cy="3333750"/>
              </a:xfrm>
              <a:prstGeom prst="rect">
                <a:avLst/>
              </a:prstGeom>
              <a:noFill/>
            </p:spPr>
          </p:pic>
          <p:sp>
            <p:nvSpPr>
              <p:cNvPr id="14" name="Rectangle 4">
                <a:extLst>
                  <a:ext uri="{FF2B5EF4-FFF2-40B4-BE49-F238E27FC236}">
                    <a16:creationId xmlns:a16="http://schemas.microsoft.com/office/drawing/2014/main" id="{DA65BED2-DB13-6AE1-DD99-E3B4E71B75E6}"/>
                  </a:ext>
                </a:extLst>
              </p:cNvPr>
              <p:cNvSpPr>
                <a:spLocks noChangeArrowheads="1"/>
              </p:cNvSpPr>
              <p:nvPr/>
            </p:nvSpPr>
            <p:spPr bwMode="auto">
              <a:xfrm>
                <a:off x="2907322" y="2048608"/>
                <a:ext cx="3836377" cy="3590192"/>
              </a:xfrm>
              <a:prstGeom prst="rect">
                <a:avLst/>
              </a:prstGeom>
              <a:noFill/>
              <a:ln w="57150" cap="sq">
                <a:solidFill>
                  <a:schemeClr val="tx2"/>
                </a:solidFill>
                <a:miter lim="800000"/>
                <a:headEnd/>
                <a:tailEnd/>
              </a:ln>
              <a:effectLst/>
            </p:spPr>
            <p:txBody>
              <a:bodyPr rot="10800000" vert="eaVert" wrap="none" lIns="91431" tIns="45716" rIns="91431" bIns="45716" anchor="ctr"/>
              <a:lstStyle/>
              <a:p>
                <a:endParaRPr lang="en-GB"/>
              </a:p>
            </p:txBody>
          </p:sp>
          <p:sp>
            <p:nvSpPr>
              <p:cNvPr id="15" name="Oval 5">
                <a:extLst>
                  <a:ext uri="{FF2B5EF4-FFF2-40B4-BE49-F238E27FC236}">
                    <a16:creationId xmlns:a16="http://schemas.microsoft.com/office/drawing/2014/main" id="{D4B66292-7894-5EE9-1060-87F392FA6AC2}"/>
                  </a:ext>
                </a:extLst>
              </p:cNvPr>
              <p:cNvSpPr>
                <a:spLocks noChangeArrowheads="1"/>
              </p:cNvSpPr>
              <p:nvPr/>
            </p:nvSpPr>
            <p:spPr bwMode="auto">
              <a:xfrm>
                <a:off x="3733801" y="2438400"/>
                <a:ext cx="304800" cy="3048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sp>
            <p:nvSpPr>
              <p:cNvPr id="16" name="Oval 6">
                <a:extLst>
                  <a:ext uri="{FF2B5EF4-FFF2-40B4-BE49-F238E27FC236}">
                    <a16:creationId xmlns:a16="http://schemas.microsoft.com/office/drawing/2014/main" id="{12AC11BA-0B31-66FF-1EC5-B566286ED448}"/>
                  </a:ext>
                </a:extLst>
              </p:cNvPr>
              <p:cNvSpPr>
                <a:spLocks noChangeArrowheads="1"/>
              </p:cNvSpPr>
              <p:nvPr/>
            </p:nvSpPr>
            <p:spPr bwMode="auto">
              <a:xfrm>
                <a:off x="4953000" y="2514600"/>
                <a:ext cx="1219200" cy="12192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sp>
            <p:nvSpPr>
              <p:cNvPr id="17" name="Oval 7">
                <a:extLst>
                  <a:ext uri="{FF2B5EF4-FFF2-40B4-BE49-F238E27FC236}">
                    <a16:creationId xmlns:a16="http://schemas.microsoft.com/office/drawing/2014/main" id="{1C693BAE-FA08-50A4-61EA-77B64CF405E2}"/>
                  </a:ext>
                </a:extLst>
              </p:cNvPr>
              <p:cNvSpPr>
                <a:spLocks noChangeArrowheads="1"/>
              </p:cNvSpPr>
              <p:nvPr/>
            </p:nvSpPr>
            <p:spPr bwMode="auto">
              <a:xfrm>
                <a:off x="4038600" y="3810000"/>
                <a:ext cx="1143000" cy="1143000"/>
              </a:xfrm>
              <a:prstGeom prst="ellipse">
                <a:avLst/>
              </a:prstGeom>
              <a:noFill/>
              <a:ln w="57150" cap="sq">
                <a:solidFill>
                  <a:schemeClr val="bg1"/>
                </a:solidFill>
                <a:round/>
                <a:headEnd/>
                <a:tailEnd/>
              </a:ln>
              <a:effectLst/>
            </p:spPr>
            <p:txBody>
              <a:bodyPr rot="10800000" vert="eaVert" wrap="none" lIns="91431" tIns="45716" rIns="91431" bIns="45716" anchor="ctr"/>
              <a:lstStyle/>
              <a:p>
                <a:endParaRPr lang="en-GB"/>
              </a:p>
            </p:txBody>
          </p:sp>
          <p:sp>
            <p:nvSpPr>
              <p:cNvPr id="18" name="Oval 9">
                <a:extLst>
                  <a:ext uri="{FF2B5EF4-FFF2-40B4-BE49-F238E27FC236}">
                    <a16:creationId xmlns:a16="http://schemas.microsoft.com/office/drawing/2014/main" id="{92E868AC-1277-B110-AB47-4F8D01B21E3D}"/>
                  </a:ext>
                </a:extLst>
              </p:cNvPr>
              <p:cNvSpPr>
                <a:spLocks noChangeArrowheads="1"/>
              </p:cNvSpPr>
              <p:nvPr/>
            </p:nvSpPr>
            <p:spPr bwMode="auto">
              <a:xfrm rot="18963117">
                <a:off x="3769129" y="3541497"/>
                <a:ext cx="1681945" cy="1680000"/>
              </a:xfrm>
              <a:prstGeom prst="ellipse">
                <a:avLst/>
              </a:prstGeom>
              <a:noFill/>
              <a:ln w="57150" cap="sq">
                <a:solidFill>
                  <a:schemeClr val="accent2"/>
                </a:solidFill>
                <a:round/>
                <a:headEnd/>
                <a:tailEnd/>
              </a:ln>
              <a:effectLst/>
            </p:spPr>
            <p:txBody>
              <a:bodyPr rot="10800000" vert="eaVert" wrap="none" lIns="91431" tIns="45716" rIns="91431" bIns="45716" anchor="ctr"/>
              <a:lstStyle/>
              <a:p>
                <a:endParaRPr lang="en-GB"/>
              </a:p>
            </p:txBody>
          </p:sp>
        </p:grpSp>
        <p:sp>
          <p:nvSpPr>
            <p:cNvPr id="19" name="Oval 9">
              <a:extLst>
                <a:ext uri="{FF2B5EF4-FFF2-40B4-BE49-F238E27FC236}">
                  <a16:creationId xmlns:a16="http://schemas.microsoft.com/office/drawing/2014/main" id="{653618E3-67FB-4CE1-F4E8-F6980207E55F}"/>
                </a:ext>
              </a:extLst>
            </p:cNvPr>
            <p:cNvSpPr>
              <a:spLocks noChangeArrowheads="1"/>
            </p:cNvSpPr>
            <p:nvPr/>
          </p:nvSpPr>
          <p:spPr bwMode="auto">
            <a:xfrm rot="18963117">
              <a:off x="7124622" y="2796567"/>
              <a:ext cx="1261459" cy="1260000"/>
            </a:xfrm>
            <a:prstGeom prst="ellipse">
              <a:avLst/>
            </a:prstGeom>
            <a:noFill/>
            <a:ln w="57150" cap="sq">
              <a:solidFill>
                <a:schemeClr val="accent2"/>
              </a:solidFill>
              <a:round/>
              <a:headEnd/>
              <a:tailEnd/>
            </a:ln>
            <a:effectLst/>
          </p:spPr>
          <p:txBody>
            <a:bodyPr rot="10800000" vert="eaVert" wrap="none" lIns="91431" tIns="45716" rIns="91431" bIns="45716" anchor="ctr"/>
            <a:lstStyle/>
            <a:p>
              <a:endParaRPr lang="en-GB"/>
            </a:p>
          </p:txBody>
        </p:sp>
        <p:sp>
          <p:nvSpPr>
            <p:cNvPr id="20" name="Oval 8">
              <a:extLst>
                <a:ext uri="{FF2B5EF4-FFF2-40B4-BE49-F238E27FC236}">
                  <a16:creationId xmlns:a16="http://schemas.microsoft.com/office/drawing/2014/main" id="{104A6D5C-54AB-A017-B890-2ED592A62F65}"/>
                </a:ext>
              </a:extLst>
            </p:cNvPr>
            <p:cNvSpPr>
              <a:spLocks noChangeArrowheads="1"/>
            </p:cNvSpPr>
            <p:nvPr/>
          </p:nvSpPr>
          <p:spPr bwMode="auto">
            <a:xfrm>
              <a:off x="6220559" y="2835277"/>
              <a:ext cx="457200" cy="457200"/>
            </a:xfrm>
            <a:prstGeom prst="ellipse">
              <a:avLst/>
            </a:prstGeom>
            <a:noFill/>
            <a:ln w="57150" cap="sq">
              <a:solidFill>
                <a:schemeClr val="accent2"/>
              </a:solidFill>
              <a:round/>
              <a:headEnd/>
              <a:tailEnd/>
            </a:ln>
            <a:effectLst/>
          </p:spPr>
          <p:txBody>
            <a:bodyPr rot="10800000" vert="eaVert" wrap="none" lIns="91431" tIns="45716" rIns="91431" bIns="45716" anchor="ctr"/>
            <a:lstStyle/>
            <a:p>
              <a:endParaRPr lang="en-GB"/>
            </a:p>
          </p:txBody>
        </p:sp>
        <p:sp>
          <p:nvSpPr>
            <p:cNvPr id="21" name="TextBox 20">
              <a:extLst>
                <a:ext uri="{FF2B5EF4-FFF2-40B4-BE49-F238E27FC236}">
                  <a16:creationId xmlns:a16="http://schemas.microsoft.com/office/drawing/2014/main" id="{F5F33B7A-6ECF-ED92-7250-4BE5A7FB0508}"/>
                </a:ext>
              </a:extLst>
            </p:cNvPr>
            <p:cNvSpPr txBox="1"/>
            <p:nvPr/>
          </p:nvSpPr>
          <p:spPr>
            <a:xfrm>
              <a:off x="4572000" y="2879209"/>
              <a:ext cx="914400" cy="397713"/>
            </a:xfrm>
            <a:prstGeom prst="rect">
              <a:avLst/>
            </a:prstGeom>
            <a:noFill/>
          </p:spPr>
          <p:txBody>
            <a:bodyPr wrap="square" rtlCol="0">
              <a:spAutoFit/>
            </a:bodyPr>
            <a:lstStyle/>
            <a:p>
              <a:r>
                <a:rPr lang="en-GB" sz="1200"/>
                <a:t>Outlier</a:t>
              </a:r>
            </a:p>
          </p:txBody>
        </p:sp>
        <p:cxnSp>
          <p:nvCxnSpPr>
            <p:cNvPr id="22" name="Connector: Curved 21">
              <a:extLst>
                <a:ext uri="{FF2B5EF4-FFF2-40B4-BE49-F238E27FC236}">
                  <a16:creationId xmlns:a16="http://schemas.microsoft.com/office/drawing/2014/main" id="{2B5C3D29-FDC3-9B69-85F3-2A102DE35053}"/>
                </a:ext>
              </a:extLst>
            </p:cNvPr>
            <p:cNvCxnSpPr>
              <a:stCxn id="20" idx="1"/>
              <a:endCxn id="21" idx="0"/>
            </p:cNvCxnSpPr>
            <p:nvPr/>
          </p:nvCxnSpPr>
          <p:spPr>
            <a:xfrm rot="16200000" flipV="1">
              <a:off x="5646847" y="2261564"/>
              <a:ext cx="23023" cy="1258314"/>
            </a:xfrm>
            <a:prstGeom prst="curvedConnector3">
              <a:avLst>
                <a:gd name="adj1" fmla="val 1716452"/>
              </a:avLst>
            </a:prstGeom>
            <a:ln w="38100">
              <a:tailEnd type="triangle"/>
            </a:ln>
          </p:spPr>
          <p:style>
            <a:lnRef idx="2">
              <a:schemeClr val="accent2"/>
            </a:lnRef>
            <a:fillRef idx="0">
              <a:schemeClr val="accent2"/>
            </a:fillRef>
            <a:effectRef idx="1">
              <a:schemeClr val="accent2"/>
            </a:effectRef>
            <a:fontRef idx="minor">
              <a:schemeClr val="tx1"/>
            </a:fontRef>
          </p:style>
        </p:cxnSp>
      </p:grpSp>
      <p:sp>
        <p:nvSpPr>
          <p:cNvPr id="24" name="Arrow: Down 23">
            <a:extLst>
              <a:ext uri="{FF2B5EF4-FFF2-40B4-BE49-F238E27FC236}">
                <a16:creationId xmlns:a16="http://schemas.microsoft.com/office/drawing/2014/main" id="{2B5A5732-E931-02BE-C7EA-316436CC4759}"/>
              </a:ext>
            </a:extLst>
          </p:cNvPr>
          <p:cNvSpPr/>
          <p:nvPr/>
        </p:nvSpPr>
        <p:spPr>
          <a:xfrm>
            <a:off x="9265470" y="2819401"/>
            <a:ext cx="432951" cy="1274225"/>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55661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0933-68DB-4BBF-A797-AD2302C5ACF7}"/>
              </a:ext>
            </a:extLst>
          </p:cNvPr>
          <p:cNvSpPr>
            <a:spLocks noGrp="1"/>
          </p:cNvSpPr>
          <p:nvPr>
            <p:ph type="title"/>
          </p:nvPr>
        </p:nvSpPr>
        <p:spPr>
          <a:xfrm>
            <a:off x="609600" y="755253"/>
            <a:ext cx="10972800" cy="540148"/>
          </a:xfrm>
        </p:spPr>
        <p:txBody>
          <a:bodyPr wrap="square" anchor="b">
            <a:normAutofit/>
          </a:bodyPr>
          <a:lstStyle/>
          <a:p>
            <a:r>
              <a:rPr lang="en-US"/>
              <a:t>Types of Clustering </a:t>
            </a:r>
            <a:endParaRPr lang="en-GB"/>
          </a:p>
        </p:txBody>
      </p:sp>
      <p:graphicFrame>
        <p:nvGraphicFramePr>
          <p:cNvPr id="5" name="Content Placeholder 2">
            <a:extLst>
              <a:ext uri="{FF2B5EF4-FFF2-40B4-BE49-F238E27FC236}">
                <a16:creationId xmlns:a16="http://schemas.microsoft.com/office/drawing/2014/main" id="{943609AD-C199-D814-734C-FC8F06B9DC41}"/>
              </a:ext>
            </a:extLst>
          </p:cNvPr>
          <p:cNvGraphicFramePr>
            <a:graphicFrameLocks noGrp="1"/>
          </p:cNvGraphicFramePr>
          <p:nvPr>
            <p:ph idx="1"/>
          </p:nvPr>
        </p:nvGraphicFramePr>
        <p:xfrm>
          <a:off x="812800" y="1600203"/>
          <a:ext cx="10769600" cy="3936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662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AD50-54B8-EC40-CD62-EBCC98BCDC8D}"/>
              </a:ext>
            </a:extLst>
          </p:cNvPr>
          <p:cNvSpPr>
            <a:spLocks noGrp="1"/>
          </p:cNvSpPr>
          <p:nvPr>
            <p:ph type="title"/>
          </p:nvPr>
        </p:nvSpPr>
        <p:spPr/>
        <p:txBody>
          <a:bodyPr/>
          <a:lstStyle/>
          <a:p>
            <a:r>
              <a:rPr lang="en-GB"/>
              <a:t>K-means algorithm </a:t>
            </a:r>
          </a:p>
        </p:txBody>
      </p:sp>
      <p:sp>
        <p:nvSpPr>
          <p:cNvPr id="3" name="Content Placeholder 2">
            <a:extLst>
              <a:ext uri="{FF2B5EF4-FFF2-40B4-BE49-F238E27FC236}">
                <a16:creationId xmlns:a16="http://schemas.microsoft.com/office/drawing/2014/main" id="{338DBA10-7D22-85D3-B5EB-DBA583B689E2}"/>
              </a:ext>
            </a:extLst>
          </p:cNvPr>
          <p:cNvSpPr>
            <a:spLocks noGrp="1"/>
          </p:cNvSpPr>
          <p:nvPr>
            <p:ph idx="1"/>
          </p:nvPr>
        </p:nvSpPr>
        <p:spPr/>
        <p:txBody>
          <a:bodyPr/>
          <a:lstStyle/>
          <a:p>
            <a:pPr algn="just"/>
            <a:r>
              <a:rPr lang="en-GB"/>
              <a:t>The goal of the K-means algorithm is to partition a dataset into </a:t>
            </a:r>
            <a:r>
              <a:rPr lang="en-GB">
                <a:solidFill>
                  <a:schemeClr val="accent6"/>
                </a:solidFill>
              </a:rPr>
              <a:t>K</a:t>
            </a:r>
            <a:r>
              <a:rPr lang="en-GB"/>
              <a:t> distinct, non-overlapping subgroups (clusters) based on the characteristics of the data. </a:t>
            </a:r>
          </a:p>
          <a:p>
            <a:pPr algn="just"/>
            <a:endParaRPr lang="en-GB"/>
          </a:p>
          <a:p>
            <a:pPr algn="just"/>
            <a:r>
              <a:rPr lang="en-GB"/>
              <a:t>Each data point is assigned to the cluster whose mean (centroid) is closest to it. The algorithm iteratively refines these clusters until a convergence criterion is met.</a:t>
            </a:r>
          </a:p>
        </p:txBody>
      </p:sp>
    </p:spTree>
    <p:extLst>
      <p:ext uri="{BB962C8B-B14F-4D97-AF65-F5344CB8AC3E}">
        <p14:creationId xmlns:p14="http://schemas.microsoft.com/office/powerpoint/2010/main" val="194812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E735A-50E9-4617-9D35-0EF84D994714}"/>
              </a:ext>
            </a:extLst>
          </p:cNvPr>
          <p:cNvSpPr>
            <a:spLocks noGrp="1"/>
          </p:cNvSpPr>
          <p:nvPr>
            <p:ph type="title"/>
          </p:nvPr>
        </p:nvSpPr>
        <p:spPr/>
        <p:txBody>
          <a:bodyPr/>
          <a:lstStyle/>
          <a:p>
            <a:r>
              <a:rPr lang="en-US"/>
              <a:t>How does K-Means work?</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FB9E003-E8C1-42BC-AB3A-4CD3FAE67340}"/>
                  </a:ext>
                </a:extLst>
              </p:cNvPr>
              <p:cNvSpPr>
                <a:spLocks noGrp="1"/>
              </p:cNvSpPr>
              <p:nvPr>
                <p:ph idx="1"/>
              </p:nvPr>
            </p:nvSpPr>
            <p:spPr>
              <a:xfrm>
                <a:off x="812800" y="1473200"/>
                <a:ext cx="11650133" cy="4063051"/>
              </a:xfrm>
            </p:spPr>
            <p:txBody>
              <a:bodyPr>
                <a:normAutofit/>
              </a:bodyPr>
              <a:lstStyle/>
              <a:p>
                <a:pPr>
                  <a:lnSpc>
                    <a:spcPct val="90000"/>
                  </a:lnSpc>
                </a:pPr>
                <a:r>
                  <a:rPr lang="en-US"/>
                  <a:t>Initial set of clusters randomly chosen.</a:t>
                </a:r>
              </a:p>
              <a:p>
                <a:pPr>
                  <a:lnSpc>
                    <a:spcPct val="110000"/>
                  </a:lnSpc>
                </a:pPr>
                <a:r>
                  <a:rPr lang="en-US"/>
                  <a:t>Iteratively, items are moved among sets of clusters until the desired set is reached.</a:t>
                </a:r>
              </a:p>
              <a:p>
                <a:pPr>
                  <a:lnSpc>
                    <a:spcPct val="90000"/>
                  </a:lnSpc>
                </a:pPr>
                <a:r>
                  <a:rPr lang="en-US"/>
                  <a:t>High degree of similarity among elements in a cluster is obtained.</a:t>
                </a:r>
              </a:p>
              <a:p>
                <a:pPr>
                  <a:lnSpc>
                    <a:spcPct val="110000"/>
                  </a:lnSpc>
                </a:pPr>
                <a:r>
                  <a:rPr lang="en-US"/>
                  <a:t>Given a cluster the mean is   </a:t>
                </a:r>
              </a:p>
              <a:p>
                <a:pPr>
                  <a:lnSpc>
                    <a:spcPct val="110000"/>
                  </a:lnSpc>
                </a:pPr>
                <a:r>
                  <a:rPr lang="en-US"/>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 </m:t>
                    </m:r>
                    <m:f>
                      <m:fPr>
                        <m:ctrlPr>
                          <a:rPr lang="en-GB" b="0" i="1" smtClean="0">
                            <a:latin typeface="Cambria Math" panose="02040503050406030204" pitchFamily="18" charset="0"/>
                          </a:rPr>
                        </m:ctrlPr>
                      </m:fPr>
                      <m:num>
                        <m:nary>
                          <m:naryPr>
                            <m:chr m:val="∑"/>
                            <m:limLoc m:val="subSup"/>
                            <m:ctrlPr>
                              <a:rPr lang="en-GB" b="0" i="1" smtClean="0">
                                <a:latin typeface="Cambria Math" panose="02040503050406030204" pitchFamily="18" charset="0"/>
                              </a:rPr>
                            </m:ctrlPr>
                          </m:naryPr>
                          <m:sub>
                            <m:r>
                              <m:rPr>
                                <m:brk m:alnAt="25"/>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𝑘𝑗</m:t>
                                </m:r>
                              </m:sub>
                            </m:sSub>
                          </m:e>
                        </m:nary>
                      </m:num>
                      <m:den>
                        <m:r>
                          <a:rPr lang="en-GB" b="0" i="1" smtClean="0">
                            <a:latin typeface="Cambria Math" panose="02040503050406030204" pitchFamily="18" charset="0"/>
                          </a:rPr>
                          <m:t>𝑁</m:t>
                        </m:r>
                      </m:den>
                    </m:f>
                  </m:oMath>
                </a14:m>
                <a:endParaRPr lang="en-US"/>
              </a:p>
              <a:p>
                <a:pPr algn="l"/>
                <a:endParaRPr lang="en-GB" b="0" i="1">
                  <a:latin typeface="Cambria Math" panose="02040503050406030204" pitchFamily="18" charset="0"/>
                </a:endParaRPr>
              </a:p>
              <a:p>
                <a:pPr algn="l"/>
                <a14:m>
                  <m:oMath xmlns:m="http://schemas.openxmlformats.org/officeDocument/2006/math">
                    <m:r>
                      <a:rPr lang="en-GB" b="0" i="1" smtClean="0">
                        <a:latin typeface="Cambria Math" panose="02040503050406030204" pitchFamily="18" charset="0"/>
                      </a:rPr>
                      <m:t>𝑁</m:t>
                    </m:r>
                  </m:oMath>
                </a14:m>
                <a:r>
                  <a:rPr lang="en-GB" b="0" i="0">
                    <a:solidFill>
                      <a:srgbClr val="374151"/>
                    </a:solidFill>
                    <a:effectLst/>
                    <a:latin typeface="Söhne"/>
                  </a:rPr>
                  <a:t> is the number of data points assigned to the </a:t>
                </a:r>
                <a:r>
                  <a:rPr lang="en-GB" b="0" i="1" err="1">
                    <a:solidFill>
                      <a:srgbClr val="374151"/>
                    </a:solidFill>
                    <a:effectLst/>
                    <a:latin typeface="KaTeX_Math"/>
                  </a:rPr>
                  <a:t>i</a:t>
                </a:r>
                <a:r>
                  <a:rPr lang="en-GB" b="0" i="1" err="1">
                    <a:solidFill>
                      <a:srgbClr val="374151"/>
                    </a:solidFill>
                    <a:effectLst/>
                    <a:latin typeface="Söhne"/>
                  </a:rPr>
                  <a:t>-th</a:t>
                </a:r>
                <a:r>
                  <a:rPr lang="en-GB" b="0" i="0">
                    <a:solidFill>
                      <a:srgbClr val="374151"/>
                    </a:solidFill>
                    <a:effectLst/>
                    <a:latin typeface="Söhne"/>
                  </a:rPr>
                  <a:t> cluster.</a:t>
                </a:r>
              </a:p>
              <a:p>
                <a:pPr algn="l"/>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𝑘𝑗</m:t>
                        </m:r>
                      </m:sub>
                    </m:sSub>
                    <m:r>
                      <a:rPr lang="en-GB" b="0" i="1" smtClean="0">
                        <a:latin typeface="Cambria Math" panose="02040503050406030204" pitchFamily="18" charset="0"/>
                      </a:rPr>
                      <m:t> </m:t>
                    </m:r>
                  </m:oMath>
                </a14:m>
                <a:r>
                  <a:rPr lang="en-GB" b="0" i="0">
                    <a:solidFill>
                      <a:srgbClr val="374151"/>
                    </a:solidFill>
                    <a:effectLst/>
                    <a:latin typeface="KaTeX_Main"/>
                  </a:rPr>
                  <a:t>​</a:t>
                </a:r>
                <a:r>
                  <a:rPr lang="en-GB" b="0" i="0">
                    <a:solidFill>
                      <a:srgbClr val="374151"/>
                    </a:solidFill>
                    <a:effectLst/>
                    <a:latin typeface="Söhne"/>
                  </a:rPr>
                  <a:t> is the</a:t>
                </a:r>
                <a:r>
                  <a:rPr lang="en-GB" b="0" i="1">
                    <a:solidFill>
                      <a:srgbClr val="374151"/>
                    </a:solidFill>
                    <a:effectLst/>
                    <a:latin typeface="Söhne"/>
                  </a:rPr>
                  <a:t> </a:t>
                </a:r>
                <a:r>
                  <a:rPr lang="en-GB" b="0" i="1">
                    <a:solidFill>
                      <a:srgbClr val="374151"/>
                    </a:solidFill>
                    <a:effectLst/>
                    <a:latin typeface="KaTeX_Math"/>
                  </a:rPr>
                  <a:t>j</a:t>
                </a:r>
                <a:r>
                  <a:rPr lang="en-GB" b="0" i="1">
                    <a:solidFill>
                      <a:srgbClr val="374151"/>
                    </a:solidFill>
                    <a:effectLst/>
                    <a:latin typeface="Söhne"/>
                  </a:rPr>
                  <a:t>-</a:t>
                </a:r>
                <a:r>
                  <a:rPr lang="en-GB" b="0" i="1" err="1">
                    <a:solidFill>
                      <a:srgbClr val="374151"/>
                    </a:solidFill>
                    <a:effectLst/>
                    <a:latin typeface="Söhne"/>
                  </a:rPr>
                  <a:t>th</a:t>
                </a:r>
                <a:r>
                  <a:rPr lang="en-GB" b="0" i="1">
                    <a:solidFill>
                      <a:srgbClr val="374151"/>
                    </a:solidFill>
                    <a:effectLst/>
                    <a:latin typeface="Söhne"/>
                  </a:rPr>
                  <a:t> </a:t>
                </a:r>
                <a:r>
                  <a:rPr lang="en-GB" b="0" i="0">
                    <a:solidFill>
                      <a:srgbClr val="374151"/>
                    </a:solidFill>
                    <a:effectLst/>
                    <a:latin typeface="Söhne"/>
                  </a:rPr>
                  <a:t>feature value of the </a:t>
                </a:r>
                <a:r>
                  <a:rPr lang="en-GB" b="0" i="1">
                    <a:solidFill>
                      <a:srgbClr val="374151"/>
                    </a:solidFill>
                    <a:effectLst/>
                    <a:latin typeface="KaTeX_Math"/>
                  </a:rPr>
                  <a:t>k</a:t>
                </a:r>
                <a:r>
                  <a:rPr lang="en-GB" b="0" i="1">
                    <a:solidFill>
                      <a:srgbClr val="374151"/>
                    </a:solidFill>
                    <a:effectLst/>
                    <a:latin typeface="Söhne"/>
                  </a:rPr>
                  <a:t>-</a:t>
                </a:r>
                <a:r>
                  <a:rPr lang="en-GB" b="0" i="1" err="1">
                    <a:solidFill>
                      <a:srgbClr val="374151"/>
                    </a:solidFill>
                    <a:effectLst/>
                    <a:latin typeface="Söhne"/>
                  </a:rPr>
                  <a:t>th</a:t>
                </a:r>
                <a:r>
                  <a:rPr lang="en-GB" b="0" i="0">
                    <a:solidFill>
                      <a:srgbClr val="374151"/>
                    </a:solidFill>
                    <a:effectLst/>
                    <a:latin typeface="Söhne"/>
                  </a:rPr>
                  <a:t> data point assigned to the</a:t>
                </a:r>
                <a:r>
                  <a:rPr lang="en-GB" b="0" i="1">
                    <a:solidFill>
                      <a:srgbClr val="374151"/>
                    </a:solidFill>
                    <a:effectLst/>
                    <a:latin typeface="Söhne"/>
                  </a:rPr>
                  <a:t> </a:t>
                </a:r>
                <a:r>
                  <a:rPr lang="en-GB" b="0" i="1" err="1">
                    <a:solidFill>
                      <a:srgbClr val="374151"/>
                    </a:solidFill>
                    <a:effectLst/>
                    <a:latin typeface="KaTeX_Math"/>
                  </a:rPr>
                  <a:t>i</a:t>
                </a:r>
                <a:r>
                  <a:rPr lang="en-GB" b="0" i="1" err="1">
                    <a:solidFill>
                      <a:srgbClr val="374151"/>
                    </a:solidFill>
                    <a:effectLst/>
                    <a:latin typeface="Söhne"/>
                  </a:rPr>
                  <a:t>-th</a:t>
                </a:r>
                <a:r>
                  <a:rPr lang="en-GB" b="0" i="1">
                    <a:solidFill>
                      <a:srgbClr val="374151"/>
                    </a:solidFill>
                    <a:effectLst/>
                    <a:latin typeface="Söhne"/>
                  </a:rPr>
                  <a:t> </a:t>
                </a:r>
                <a:r>
                  <a:rPr lang="en-GB" b="0" i="0">
                    <a:solidFill>
                      <a:srgbClr val="374151"/>
                    </a:solidFill>
                    <a:effectLst/>
                    <a:latin typeface="Söhne"/>
                  </a:rPr>
                  <a:t>cluster.</a:t>
                </a:r>
              </a:p>
              <a:p>
                <a:pPr>
                  <a:lnSpc>
                    <a:spcPct val="110000"/>
                  </a:lnSpc>
                </a:pPr>
                <a:endParaRPr lang="en-US"/>
              </a:p>
              <a:p>
                <a:endParaRPr lang="en-GB"/>
              </a:p>
            </p:txBody>
          </p:sp>
        </mc:Choice>
        <mc:Fallback>
          <p:sp>
            <p:nvSpPr>
              <p:cNvPr id="3" name="Content Placeholder 2">
                <a:extLst>
                  <a:ext uri="{FF2B5EF4-FFF2-40B4-BE49-F238E27FC236}">
                    <a16:creationId xmlns:a16="http://schemas.microsoft.com/office/drawing/2014/main" id="{8FB9E003-E8C1-42BC-AB3A-4CD3FAE67340}"/>
                  </a:ext>
                </a:extLst>
              </p:cNvPr>
              <p:cNvSpPr>
                <a:spLocks noGrp="1" noRot="1" noChangeAspect="1" noMove="1" noResize="1" noEditPoints="1" noAdjustHandles="1" noChangeArrowheads="1" noChangeShapeType="1" noTextEdit="1"/>
              </p:cNvSpPr>
              <p:nvPr>
                <p:ph idx="1"/>
              </p:nvPr>
            </p:nvSpPr>
            <p:spPr>
              <a:xfrm>
                <a:off x="812800" y="1473200"/>
                <a:ext cx="11650133" cy="4063051"/>
              </a:xfrm>
              <a:blipFill>
                <a:blip r:embed="rId3"/>
                <a:stretch>
                  <a:fillRect l="-785" t="-1952"/>
                </a:stretch>
              </a:blipFill>
            </p:spPr>
            <p:txBody>
              <a:bodyPr/>
              <a:lstStyle/>
              <a:p>
                <a:r>
                  <a:rPr lang="en-GB">
                    <a:noFill/>
                  </a:rPr>
                  <a:t> </a:t>
                </a:r>
              </a:p>
            </p:txBody>
          </p:sp>
        </mc:Fallback>
      </mc:AlternateContent>
    </p:spTree>
    <p:extLst>
      <p:ext uri="{BB962C8B-B14F-4D97-AF65-F5344CB8AC3E}">
        <p14:creationId xmlns:p14="http://schemas.microsoft.com/office/powerpoint/2010/main" val="424754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FDCE-967E-476A-A2C8-A349C302CB9B}"/>
              </a:ext>
            </a:extLst>
          </p:cNvPr>
          <p:cNvSpPr>
            <a:spLocks noGrp="1"/>
          </p:cNvSpPr>
          <p:nvPr>
            <p:ph type="title"/>
          </p:nvPr>
        </p:nvSpPr>
        <p:spPr/>
        <p:txBody>
          <a:bodyPr/>
          <a:lstStyle/>
          <a:p>
            <a:r>
              <a:rPr lang="en-GB"/>
              <a:t>Put simply…</a:t>
            </a:r>
          </a:p>
        </p:txBody>
      </p:sp>
      <p:pic>
        <p:nvPicPr>
          <p:cNvPr id="5" name="Picture 3" descr="dum">
            <a:extLst>
              <a:ext uri="{FF2B5EF4-FFF2-40B4-BE49-F238E27FC236}">
                <a16:creationId xmlns:a16="http://schemas.microsoft.com/office/drawing/2014/main" id="{515B2C93-86F0-40ED-8DAF-7108236EB91A}"/>
              </a:ext>
            </a:extLst>
          </p:cNvPr>
          <p:cNvPicPr>
            <a:picLocks noChangeAspect="1" noChangeArrowheads="1"/>
          </p:cNvPicPr>
          <p:nvPr/>
        </p:nvPicPr>
        <p:blipFill>
          <a:blip r:embed="rId3" cstate="print"/>
          <a:srcRect/>
          <a:stretch>
            <a:fillRect/>
          </a:stretch>
        </p:blipFill>
        <p:spPr bwMode="auto">
          <a:xfrm>
            <a:off x="1941578" y="1588351"/>
            <a:ext cx="6593980" cy="3985212"/>
          </a:xfrm>
          <a:prstGeom prst="rect">
            <a:avLst/>
          </a:prstGeom>
          <a:noFill/>
        </p:spPr>
      </p:pic>
    </p:spTree>
    <p:extLst>
      <p:ext uri="{BB962C8B-B14F-4D97-AF65-F5344CB8AC3E}">
        <p14:creationId xmlns:p14="http://schemas.microsoft.com/office/powerpoint/2010/main" val="150024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DA0D-F055-41E9-AB1D-55774DFEFB1B}"/>
              </a:ext>
            </a:extLst>
          </p:cNvPr>
          <p:cNvSpPr>
            <a:spLocks noGrp="1"/>
          </p:cNvSpPr>
          <p:nvPr>
            <p:ph type="title"/>
          </p:nvPr>
        </p:nvSpPr>
        <p:spPr/>
        <p:txBody>
          <a:bodyPr/>
          <a:lstStyle/>
          <a:p>
            <a:r>
              <a:rPr lang="en-GB"/>
              <a:t>K-Means</a:t>
            </a:r>
          </a:p>
        </p:txBody>
      </p:sp>
      <p:sp>
        <p:nvSpPr>
          <p:cNvPr id="3" name="Content Placeholder 2">
            <a:extLst>
              <a:ext uri="{FF2B5EF4-FFF2-40B4-BE49-F238E27FC236}">
                <a16:creationId xmlns:a16="http://schemas.microsoft.com/office/drawing/2014/main" id="{A9F44E63-E772-4E24-8EC7-D8570933F1D5}"/>
              </a:ext>
            </a:extLst>
          </p:cNvPr>
          <p:cNvSpPr>
            <a:spLocks noGrp="1"/>
          </p:cNvSpPr>
          <p:nvPr>
            <p:ph idx="1"/>
          </p:nvPr>
        </p:nvSpPr>
        <p:spPr>
          <a:xfrm>
            <a:off x="838201" y="1403176"/>
            <a:ext cx="4293055" cy="4541033"/>
          </a:xfrm>
        </p:spPr>
        <p:txBody>
          <a:bodyPr/>
          <a:lstStyle/>
          <a:p>
            <a:r>
              <a:rPr lang="en-GB"/>
              <a:t>Need to take data and show it on a graph</a:t>
            </a:r>
          </a:p>
          <a:p>
            <a:r>
              <a:rPr lang="en-GB"/>
              <a:t>Measure things and show on x, y, z etc axes</a:t>
            </a:r>
          </a:p>
          <a:p>
            <a:endParaRPr lang="en-GB"/>
          </a:p>
        </p:txBody>
      </p:sp>
      <p:pic>
        <p:nvPicPr>
          <p:cNvPr id="4" name="Picture 2">
            <a:extLst>
              <a:ext uri="{FF2B5EF4-FFF2-40B4-BE49-F238E27FC236}">
                <a16:creationId xmlns:a16="http://schemas.microsoft.com/office/drawing/2014/main" id="{20031ACA-661F-40C5-8DB7-2C76D6F7D3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72064" y="1403175"/>
            <a:ext cx="3936000" cy="4048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172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8A55-A441-4F24-B896-4540501236F0}"/>
              </a:ext>
            </a:extLst>
          </p:cNvPr>
          <p:cNvSpPr>
            <a:spLocks noGrp="1"/>
          </p:cNvSpPr>
          <p:nvPr>
            <p:ph type="title"/>
          </p:nvPr>
        </p:nvSpPr>
        <p:spPr/>
        <p:txBody>
          <a:bodyPr/>
          <a:lstStyle/>
          <a:p>
            <a:r>
              <a:rPr lang="en-GB"/>
              <a:t>K-Means</a:t>
            </a:r>
          </a:p>
        </p:txBody>
      </p:sp>
      <p:sp>
        <p:nvSpPr>
          <p:cNvPr id="3" name="Content Placeholder 2">
            <a:extLst>
              <a:ext uri="{FF2B5EF4-FFF2-40B4-BE49-F238E27FC236}">
                <a16:creationId xmlns:a16="http://schemas.microsoft.com/office/drawing/2014/main" id="{FAD1AEAC-A6B3-415E-A8B9-0134C69D52C8}"/>
              </a:ext>
            </a:extLst>
          </p:cNvPr>
          <p:cNvSpPr>
            <a:spLocks noGrp="1"/>
          </p:cNvSpPr>
          <p:nvPr>
            <p:ph idx="1"/>
          </p:nvPr>
        </p:nvSpPr>
        <p:spPr>
          <a:xfrm>
            <a:off x="838200" y="1403176"/>
            <a:ext cx="4382861" cy="4541033"/>
          </a:xfrm>
        </p:spPr>
        <p:txBody>
          <a:bodyPr/>
          <a:lstStyle/>
          <a:p>
            <a:r>
              <a:rPr lang="en-GB"/>
              <a:t>Say how many categories you want! Let’s say 5. </a:t>
            </a:r>
          </a:p>
          <a:p>
            <a:endParaRPr lang="en-GB"/>
          </a:p>
          <a:p>
            <a:r>
              <a:rPr lang="en-GB"/>
              <a:t>Use hierarchical cluster tree views (</a:t>
            </a:r>
            <a:r>
              <a:rPr lang="en-GB" err="1"/>
              <a:t>pdist</a:t>
            </a:r>
            <a:r>
              <a:rPr lang="en-GB"/>
              <a:t> &amp; linkage) to help determine number of clusters</a:t>
            </a:r>
          </a:p>
          <a:p>
            <a:endParaRPr lang="en-GB"/>
          </a:p>
          <a:p>
            <a:r>
              <a:rPr lang="en-GB"/>
              <a:t>Choose a point for the centre (centroid) of each category.</a:t>
            </a:r>
          </a:p>
          <a:p>
            <a:endParaRPr lang="en-GB"/>
          </a:p>
        </p:txBody>
      </p:sp>
      <p:pic>
        <p:nvPicPr>
          <p:cNvPr id="4" name="Picture 2">
            <a:extLst>
              <a:ext uri="{FF2B5EF4-FFF2-40B4-BE49-F238E27FC236}">
                <a16:creationId xmlns:a16="http://schemas.microsoft.com/office/drawing/2014/main" id="{A940344B-AC89-46D2-9424-6CD94F6B28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70941" y="1404558"/>
            <a:ext cx="3936000" cy="4048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430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5F06A-D90A-C9B3-554A-39087C1DC0B2}"/>
              </a:ext>
            </a:extLst>
          </p:cNvPr>
          <p:cNvSpPr>
            <a:spLocks noGrp="1"/>
          </p:cNvSpPr>
          <p:nvPr>
            <p:ph type="title"/>
          </p:nvPr>
        </p:nvSpPr>
        <p:spPr/>
        <p:txBody>
          <a:bodyPr/>
          <a:lstStyle/>
          <a:p>
            <a:r>
              <a:rPr lang="en-GB"/>
              <a:t>AI, ML and Deep Learning</a:t>
            </a:r>
          </a:p>
        </p:txBody>
      </p:sp>
      <p:pic>
        <p:nvPicPr>
          <p:cNvPr id="5" name="Picture 4">
            <a:extLst>
              <a:ext uri="{FF2B5EF4-FFF2-40B4-BE49-F238E27FC236}">
                <a16:creationId xmlns:a16="http://schemas.microsoft.com/office/drawing/2014/main" id="{D09B8388-29B8-EB2A-11CD-E66F10107681}"/>
              </a:ext>
            </a:extLst>
          </p:cNvPr>
          <p:cNvPicPr>
            <a:picLocks noChangeAspect="1"/>
          </p:cNvPicPr>
          <p:nvPr/>
        </p:nvPicPr>
        <p:blipFill>
          <a:blip r:embed="rId2"/>
          <a:stretch>
            <a:fillRect/>
          </a:stretch>
        </p:blipFill>
        <p:spPr>
          <a:xfrm>
            <a:off x="2735627" y="1328520"/>
            <a:ext cx="6528725" cy="3665249"/>
          </a:xfrm>
          <a:prstGeom prst="rect">
            <a:avLst/>
          </a:prstGeom>
        </p:spPr>
      </p:pic>
      <p:sp>
        <p:nvSpPr>
          <p:cNvPr id="7" name="TextBox 6">
            <a:extLst>
              <a:ext uri="{FF2B5EF4-FFF2-40B4-BE49-F238E27FC236}">
                <a16:creationId xmlns:a16="http://schemas.microsoft.com/office/drawing/2014/main" id="{9DEF4CDF-84A7-ACC4-5D89-3CAC36B503C7}"/>
              </a:ext>
            </a:extLst>
          </p:cNvPr>
          <p:cNvSpPr txBox="1"/>
          <p:nvPr/>
        </p:nvSpPr>
        <p:spPr>
          <a:xfrm>
            <a:off x="143339" y="5035801"/>
            <a:ext cx="11713301" cy="543867"/>
          </a:xfrm>
          <a:prstGeom prst="rect">
            <a:avLst/>
          </a:prstGeom>
          <a:noFill/>
        </p:spPr>
        <p:txBody>
          <a:bodyPr wrap="square">
            <a:spAutoFit/>
          </a:bodyPr>
          <a:lstStyle/>
          <a:p>
            <a:pPr defTabSz="609585"/>
            <a:r>
              <a:rPr lang="en-GB" sz="1467">
                <a:solidFill>
                  <a:srgbClr val="222222"/>
                </a:solidFill>
                <a:latin typeface="Arial" panose="020B0604020202020204" pitchFamily="34" charset="0"/>
              </a:rPr>
              <a:t>Allen, B., McGough, A.S. and Devlin, M., 2021. Toward a framework for teaching artificial intelligence to a higher education audience. </a:t>
            </a:r>
            <a:r>
              <a:rPr lang="en-GB" sz="1467" i="1">
                <a:solidFill>
                  <a:srgbClr val="222222"/>
                </a:solidFill>
                <a:latin typeface="Arial" panose="020B0604020202020204" pitchFamily="34" charset="0"/>
              </a:rPr>
              <a:t>ACM Transactions on Computing Education (TOCE)</a:t>
            </a:r>
            <a:r>
              <a:rPr lang="en-GB" sz="1467">
                <a:solidFill>
                  <a:srgbClr val="222222"/>
                </a:solidFill>
                <a:latin typeface="Arial" panose="020B0604020202020204" pitchFamily="34" charset="0"/>
              </a:rPr>
              <a:t>, </a:t>
            </a:r>
            <a:r>
              <a:rPr lang="en-GB" sz="1467" i="1">
                <a:solidFill>
                  <a:srgbClr val="222222"/>
                </a:solidFill>
                <a:latin typeface="Arial" panose="020B0604020202020204" pitchFamily="34" charset="0"/>
              </a:rPr>
              <a:t>22</a:t>
            </a:r>
            <a:r>
              <a:rPr lang="en-GB" sz="1467">
                <a:solidFill>
                  <a:srgbClr val="222222"/>
                </a:solidFill>
                <a:latin typeface="Arial" panose="020B0604020202020204" pitchFamily="34" charset="0"/>
              </a:rPr>
              <a:t>(2), pp.1-29.</a:t>
            </a:r>
            <a:endParaRPr lang="en-GB" sz="1467">
              <a:solidFill>
                <a:prstClr val="black"/>
              </a:solidFill>
              <a:latin typeface="Calibri"/>
            </a:endParaRPr>
          </a:p>
        </p:txBody>
      </p:sp>
    </p:spTree>
    <p:extLst>
      <p:ext uri="{BB962C8B-B14F-4D97-AF65-F5344CB8AC3E}">
        <p14:creationId xmlns:p14="http://schemas.microsoft.com/office/powerpoint/2010/main" val="87587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B79D-B885-4D86-9773-64F14BF8A806}"/>
              </a:ext>
            </a:extLst>
          </p:cNvPr>
          <p:cNvSpPr>
            <a:spLocks noGrp="1"/>
          </p:cNvSpPr>
          <p:nvPr>
            <p:ph type="title"/>
          </p:nvPr>
        </p:nvSpPr>
        <p:spPr/>
        <p:txBody>
          <a:bodyPr/>
          <a:lstStyle/>
          <a:p>
            <a:r>
              <a:rPr lang="en-GB"/>
              <a:t>K-Means</a:t>
            </a:r>
          </a:p>
        </p:txBody>
      </p:sp>
      <p:sp>
        <p:nvSpPr>
          <p:cNvPr id="3" name="Content Placeholder 2">
            <a:extLst>
              <a:ext uri="{FF2B5EF4-FFF2-40B4-BE49-F238E27FC236}">
                <a16:creationId xmlns:a16="http://schemas.microsoft.com/office/drawing/2014/main" id="{B9C7A2BD-46CC-4ABB-8B52-D79C9747FF69}"/>
              </a:ext>
            </a:extLst>
          </p:cNvPr>
          <p:cNvSpPr>
            <a:spLocks noGrp="1"/>
          </p:cNvSpPr>
          <p:nvPr>
            <p:ph idx="1"/>
          </p:nvPr>
        </p:nvSpPr>
        <p:spPr>
          <a:xfrm>
            <a:off x="838201" y="1403176"/>
            <a:ext cx="5138057" cy="4541033"/>
          </a:xfrm>
        </p:spPr>
        <p:txBody>
          <a:bodyPr/>
          <a:lstStyle/>
          <a:p>
            <a:r>
              <a:rPr lang="en-GB"/>
              <a:t>Allocate each object (point) to its nearest centroid.</a:t>
            </a:r>
          </a:p>
          <a:p>
            <a:r>
              <a:rPr lang="en-GB"/>
              <a:t>This divides up the space and classifies each object as belonging to a category.</a:t>
            </a:r>
          </a:p>
          <a:p>
            <a:r>
              <a:rPr lang="en-GB"/>
              <a:t>Rather like ‘The French’ live in the area of space called France; the Spanish in the area of land called Spain.</a:t>
            </a:r>
          </a:p>
          <a:p>
            <a:endParaRPr lang="en-GB"/>
          </a:p>
        </p:txBody>
      </p:sp>
      <p:pic>
        <p:nvPicPr>
          <p:cNvPr id="4" name="Picture 2">
            <a:extLst>
              <a:ext uri="{FF2B5EF4-FFF2-40B4-BE49-F238E27FC236}">
                <a16:creationId xmlns:a16="http://schemas.microsoft.com/office/drawing/2014/main" id="{94638D78-2BF5-4FF7-B0AA-67C60CCA8A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56107" y="1403175"/>
            <a:ext cx="3936000" cy="40488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42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0B0D-EAD0-4A8C-B033-FEE9F0F39EA5}"/>
              </a:ext>
            </a:extLst>
          </p:cNvPr>
          <p:cNvSpPr>
            <a:spLocks noGrp="1"/>
          </p:cNvSpPr>
          <p:nvPr>
            <p:ph type="title"/>
          </p:nvPr>
        </p:nvSpPr>
        <p:spPr>
          <a:xfrm>
            <a:off x="356507" y="751912"/>
            <a:ext cx="10515600" cy="508088"/>
          </a:xfrm>
        </p:spPr>
        <p:txBody>
          <a:bodyPr/>
          <a:lstStyle/>
          <a:p>
            <a:r>
              <a:rPr lang="en-GB"/>
              <a:t>K-Means</a:t>
            </a:r>
          </a:p>
        </p:txBody>
      </p:sp>
      <p:sp>
        <p:nvSpPr>
          <p:cNvPr id="3" name="Content Placeholder 2">
            <a:extLst>
              <a:ext uri="{FF2B5EF4-FFF2-40B4-BE49-F238E27FC236}">
                <a16:creationId xmlns:a16="http://schemas.microsoft.com/office/drawing/2014/main" id="{CCF4239B-4AA5-4D3A-B25D-71F8B5E46B62}"/>
              </a:ext>
            </a:extLst>
          </p:cNvPr>
          <p:cNvSpPr>
            <a:spLocks noGrp="1"/>
          </p:cNvSpPr>
          <p:nvPr>
            <p:ph idx="1"/>
          </p:nvPr>
        </p:nvSpPr>
        <p:spPr>
          <a:xfrm>
            <a:off x="0" y="1389000"/>
            <a:ext cx="7597792" cy="4583176"/>
          </a:xfrm>
        </p:spPr>
        <p:txBody>
          <a:bodyPr>
            <a:normAutofit fontScale="25000" lnSpcReduction="20000"/>
          </a:bodyPr>
          <a:lstStyle/>
          <a:p>
            <a:r>
              <a:rPr lang="en-GB" sz="8000" i="1"/>
              <a:t>But we’re not done yet……..</a:t>
            </a:r>
            <a:endParaRPr lang="en-GB" sz="8000"/>
          </a:p>
          <a:p>
            <a:r>
              <a:rPr lang="en-GB" sz="8000"/>
              <a:t>We need to see if we have found the real centre of these points. </a:t>
            </a:r>
          </a:p>
          <a:p>
            <a:r>
              <a:rPr lang="en-GB" sz="8000"/>
              <a:t>So we recalculate the centre again – it may move….</a:t>
            </a:r>
          </a:p>
          <a:p>
            <a:r>
              <a:rPr lang="en-GB" sz="8000"/>
              <a:t>Until it no longer moves – then we’ve classified all and know the category members.</a:t>
            </a:r>
          </a:p>
          <a:p>
            <a:r>
              <a:rPr lang="en-GB" sz="8000"/>
              <a:t>Running the procedure groups the closest</a:t>
            </a:r>
            <a:r>
              <a:rPr lang="en-GB" sz="4000"/>
              <a:t>.</a:t>
            </a:r>
          </a:p>
          <a:p>
            <a:pPr marL="457189" lvl="2" indent="0">
              <a:lnSpc>
                <a:spcPct val="120000"/>
              </a:lnSpc>
              <a:buNone/>
            </a:pPr>
            <a:r>
              <a:rPr lang="en-GB" sz="6400" b="1"/>
              <a:t>NB closeness defined in several ways: </a:t>
            </a:r>
            <a:r>
              <a:rPr lang="en-GB" sz="6400" u="sng"/>
              <a:t>x1*x2 + y1*y2 etc</a:t>
            </a:r>
          </a:p>
          <a:p>
            <a:pPr marL="457189" lvl="2" indent="0">
              <a:lnSpc>
                <a:spcPct val="120000"/>
              </a:lnSpc>
              <a:buNone/>
            </a:pPr>
            <a:r>
              <a:rPr lang="en-GB" sz="6400" u="sng"/>
              <a:t> </a:t>
            </a:r>
            <a:endParaRPr lang="en-GB" sz="6400"/>
          </a:p>
          <a:p>
            <a:pPr marL="457189" lvl="2" indent="0">
              <a:lnSpc>
                <a:spcPct val="120000"/>
              </a:lnSpc>
              <a:buNone/>
            </a:pPr>
            <a:r>
              <a:rPr lang="en-GB" sz="6400">
                <a:sym typeface="Symbol"/>
              </a:rPr>
              <a:t></a:t>
            </a:r>
            <a:r>
              <a:rPr lang="en-GB" sz="6400"/>
              <a:t>((x</a:t>
            </a:r>
            <a:r>
              <a:rPr lang="en-GB" sz="6400" baseline="-25000"/>
              <a:t>2</a:t>
            </a:r>
            <a:r>
              <a:rPr lang="en-GB" sz="6400"/>
              <a:t> - x</a:t>
            </a:r>
            <a:r>
              <a:rPr lang="en-GB" sz="6400" baseline="-25000"/>
              <a:t>0</a:t>
            </a:r>
            <a:r>
              <a:rPr lang="en-GB" sz="6400"/>
              <a:t>)</a:t>
            </a:r>
            <a:r>
              <a:rPr lang="en-GB" sz="6400" baseline="30000"/>
              <a:t>2</a:t>
            </a:r>
            <a:r>
              <a:rPr lang="en-GB" sz="6400"/>
              <a:t> + (y</a:t>
            </a:r>
            <a:r>
              <a:rPr lang="en-GB" sz="6400" baseline="-25000"/>
              <a:t>2</a:t>
            </a:r>
            <a:r>
              <a:rPr lang="en-GB" sz="6400"/>
              <a:t> - y</a:t>
            </a:r>
            <a:r>
              <a:rPr lang="en-GB" sz="6400" baseline="-25000"/>
              <a:t>0</a:t>
            </a:r>
            <a:r>
              <a:rPr lang="en-GB" sz="6400"/>
              <a:t>)</a:t>
            </a:r>
            <a:r>
              <a:rPr lang="en-GB" sz="6400" baseline="30000"/>
              <a:t>2</a:t>
            </a:r>
            <a:r>
              <a:rPr lang="en-GB" sz="6400"/>
              <a:t>) - </a:t>
            </a:r>
            <a:r>
              <a:rPr lang="en-GB" sz="6400" i="1"/>
              <a:t>Euclidean</a:t>
            </a:r>
            <a:r>
              <a:rPr lang="en-GB" sz="6400"/>
              <a:t> ‘crow flies’ distance by cosine rule</a:t>
            </a:r>
          </a:p>
          <a:p>
            <a:pPr marL="457189" lvl="2" indent="0">
              <a:lnSpc>
                <a:spcPct val="120000"/>
              </a:lnSpc>
              <a:buNone/>
            </a:pPr>
            <a:r>
              <a:rPr lang="en-GB" sz="6400"/>
              <a:t>Centre becomes mean average of the points in the cluster</a:t>
            </a:r>
          </a:p>
          <a:p>
            <a:pPr marL="457189" lvl="2" indent="0">
              <a:lnSpc>
                <a:spcPct val="120000"/>
              </a:lnSpc>
              <a:buNone/>
            </a:pPr>
            <a:endParaRPr lang="en-GB" sz="6400"/>
          </a:p>
          <a:p>
            <a:pPr marL="457189" lvl="2" indent="0">
              <a:lnSpc>
                <a:spcPct val="120000"/>
              </a:lnSpc>
              <a:buNone/>
            </a:pPr>
            <a:r>
              <a:rPr lang="en-GB" sz="6400" i="1"/>
              <a:t>City block</a:t>
            </a:r>
            <a:r>
              <a:rPr lang="en-GB" sz="6400"/>
              <a:t> – as above but centre becomes median (middle value) of points</a:t>
            </a:r>
          </a:p>
          <a:p>
            <a:pPr marL="457189" lvl="2" indent="0">
              <a:lnSpc>
                <a:spcPct val="120000"/>
              </a:lnSpc>
              <a:buNone/>
            </a:pPr>
            <a:r>
              <a:rPr lang="en-GB" sz="6400"/>
              <a:t>if binary number the metric is the number of bits that differ - </a:t>
            </a:r>
            <a:r>
              <a:rPr lang="en-GB" sz="6400" i="1"/>
              <a:t>Hamming</a:t>
            </a:r>
            <a:r>
              <a:rPr lang="en-GB" sz="6400"/>
              <a:t> </a:t>
            </a:r>
          </a:p>
          <a:p>
            <a:pPr marL="457189" lvl="2" indent="0">
              <a:lnSpc>
                <a:spcPct val="120000"/>
              </a:lnSpc>
              <a:buNone/>
            </a:pPr>
            <a:endParaRPr lang="en-GB" sz="7000"/>
          </a:p>
          <a:p>
            <a:endParaRPr lang="en-GB"/>
          </a:p>
        </p:txBody>
      </p:sp>
      <p:pic>
        <p:nvPicPr>
          <p:cNvPr id="4" name="Picture 2">
            <a:extLst>
              <a:ext uri="{FF2B5EF4-FFF2-40B4-BE49-F238E27FC236}">
                <a16:creationId xmlns:a16="http://schemas.microsoft.com/office/drawing/2014/main" id="{0211D7FC-3A83-44C3-8737-47CA3A3AE0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51990" y="1389000"/>
            <a:ext cx="3966244" cy="408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11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C2A6-1609-452F-BD6A-60DB05966521}"/>
              </a:ext>
            </a:extLst>
          </p:cNvPr>
          <p:cNvSpPr>
            <a:spLocks noGrp="1"/>
          </p:cNvSpPr>
          <p:nvPr>
            <p:ph type="title"/>
          </p:nvPr>
        </p:nvSpPr>
        <p:spPr/>
        <p:txBody>
          <a:bodyPr/>
          <a:lstStyle/>
          <a:p>
            <a:r>
              <a:rPr lang="en-GB"/>
              <a:t>K-Means clustering</a:t>
            </a:r>
          </a:p>
        </p:txBody>
      </p:sp>
      <p:sp>
        <p:nvSpPr>
          <p:cNvPr id="3" name="Content Placeholder 2">
            <a:extLst>
              <a:ext uri="{FF2B5EF4-FFF2-40B4-BE49-F238E27FC236}">
                <a16:creationId xmlns:a16="http://schemas.microsoft.com/office/drawing/2014/main" id="{53AD80AC-BD93-4D17-9C62-A7FF38488727}"/>
              </a:ext>
            </a:extLst>
          </p:cNvPr>
          <p:cNvSpPr>
            <a:spLocks noGrp="1"/>
          </p:cNvSpPr>
          <p:nvPr>
            <p:ph idx="1"/>
          </p:nvPr>
        </p:nvSpPr>
        <p:spPr/>
        <p:txBody>
          <a:bodyPr>
            <a:normAutofit fontScale="92500"/>
          </a:bodyPr>
          <a:lstStyle/>
          <a:p>
            <a:r>
              <a:rPr lang="en-GB"/>
              <a:t>Place K points into the space represented by the objects that are being clustered. These points represent initial group centroids (centres).</a:t>
            </a:r>
          </a:p>
          <a:p>
            <a:endParaRPr lang="en-GB"/>
          </a:p>
          <a:p>
            <a:r>
              <a:rPr lang="en-GB"/>
              <a:t>Assign each object to the group that has the closest centroid.</a:t>
            </a:r>
          </a:p>
          <a:p>
            <a:endParaRPr lang="en-GB"/>
          </a:p>
          <a:p>
            <a:r>
              <a:rPr lang="en-GB"/>
              <a:t>When all objects have been assigned, recalculate the positions of the K centroids. This may lead to the centroid being placed elsewhere.</a:t>
            </a:r>
          </a:p>
          <a:p>
            <a:endParaRPr lang="en-GB"/>
          </a:p>
          <a:p>
            <a:r>
              <a:rPr lang="en-GB"/>
              <a:t>Repeat above until the centroids no longer move. This produces a separation of the objects into groups from which the metric to be minimized can be calculated.</a:t>
            </a:r>
          </a:p>
          <a:p>
            <a:endParaRPr lang="en-GB"/>
          </a:p>
        </p:txBody>
      </p:sp>
    </p:spTree>
    <p:extLst>
      <p:ext uri="{BB962C8B-B14F-4D97-AF65-F5344CB8AC3E}">
        <p14:creationId xmlns:p14="http://schemas.microsoft.com/office/powerpoint/2010/main" val="356718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7F1A-8488-4F84-8BCD-1B2B3A46D1B8}"/>
              </a:ext>
            </a:extLst>
          </p:cNvPr>
          <p:cNvSpPr>
            <a:spLocks noGrp="1"/>
          </p:cNvSpPr>
          <p:nvPr>
            <p:ph type="title"/>
          </p:nvPr>
        </p:nvSpPr>
        <p:spPr/>
        <p:txBody>
          <a:bodyPr/>
          <a:lstStyle/>
          <a:p>
            <a:r>
              <a:rPr lang="en-US"/>
              <a:t>Example K-Means</a:t>
            </a:r>
            <a:endParaRPr lang="en-GB"/>
          </a:p>
        </p:txBody>
      </p:sp>
      <p:sp>
        <p:nvSpPr>
          <p:cNvPr id="3" name="Content Placeholder 2">
            <a:extLst>
              <a:ext uri="{FF2B5EF4-FFF2-40B4-BE49-F238E27FC236}">
                <a16:creationId xmlns:a16="http://schemas.microsoft.com/office/drawing/2014/main" id="{588097C5-3747-45FB-90DA-66DC51812409}"/>
              </a:ext>
            </a:extLst>
          </p:cNvPr>
          <p:cNvSpPr>
            <a:spLocks noGrp="1"/>
          </p:cNvSpPr>
          <p:nvPr>
            <p:ph idx="1"/>
          </p:nvPr>
        </p:nvSpPr>
        <p:spPr/>
        <p:txBody>
          <a:bodyPr>
            <a:normAutofit fontScale="92500" lnSpcReduction="10000"/>
          </a:bodyPr>
          <a:lstStyle/>
          <a:p>
            <a:r>
              <a:rPr lang="en-US"/>
              <a:t>Data values in 1D = 1, 2, 3, 8, 9, 10, 25</a:t>
            </a:r>
          </a:p>
          <a:p>
            <a:r>
              <a:rPr lang="en-US"/>
              <a:t>Divide on a hunch 1, 2, 3     8, 9,10,25</a:t>
            </a:r>
          </a:p>
          <a:p>
            <a:pPr marL="457189" lvl="1" indent="0">
              <a:buNone/>
            </a:pPr>
            <a:endParaRPr lang="en-US"/>
          </a:p>
          <a:p>
            <a:pPr marL="457189" lvl="1" indent="0">
              <a:buNone/>
            </a:pPr>
            <a:r>
              <a:rPr lang="en-US"/>
              <a:t>Cluster one = 1, 2, 3 has mean 2 (6/3)</a:t>
            </a:r>
          </a:p>
          <a:p>
            <a:pPr marL="457189" lvl="1" indent="0">
              <a:buNone/>
            </a:pPr>
            <a:r>
              <a:rPr lang="en-US"/>
              <a:t>Cluster two = 8, 9, 10, 25 has mean 13 (52/4)</a:t>
            </a:r>
          </a:p>
          <a:p>
            <a:pPr marL="914377" lvl="2" indent="0">
              <a:buNone/>
            </a:pPr>
            <a:endParaRPr lang="en-US"/>
          </a:p>
          <a:p>
            <a:pPr marL="914377" lvl="2" indent="0">
              <a:buNone/>
            </a:pPr>
            <a:r>
              <a:rPr lang="en-US"/>
              <a:t>Compare cluster 1 to mean2</a:t>
            </a:r>
          </a:p>
          <a:p>
            <a:pPr marL="1371426" lvl="3" indent="0">
              <a:buNone/>
            </a:pPr>
            <a:r>
              <a:rPr lang="en-US"/>
              <a:t>(1 -2 )</a:t>
            </a:r>
            <a:r>
              <a:rPr lang="en-US" baseline="30000"/>
              <a:t>2</a:t>
            </a:r>
            <a:r>
              <a:rPr lang="en-US"/>
              <a:t>+ (2-2 )</a:t>
            </a:r>
            <a:r>
              <a:rPr lang="en-US" baseline="30000"/>
              <a:t>2</a:t>
            </a:r>
            <a:r>
              <a:rPr lang="en-US"/>
              <a:t>+ (3 -2 )</a:t>
            </a:r>
            <a:r>
              <a:rPr lang="en-US" baseline="30000"/>
              <a:t>2</a:t>
            </a:r>
            <a:endParaRPr lang="en-US"/>
          </a:p>
          <a:p>
            <a:pPr marL="1371426" lvl="3" indent="0">
              <a:buNone/>
            </a:pPr>
            <a:r>
              <a:rPr lang="en-US"/>
              <a:t>and cluster 2 with outlier</a:t>
            </a:r>
            <a:endParaRPr lang="en-US" baseline="30000"/>
          </a:p>
          <a:p>
            <a:pPr marL="1371426" lvl="3" indent="0">
              <a:buNone/>
            </a:pPr>
            <a:r>
              <a:rPr lang="en-US"/>
              <a:t>+ (8 -13 )</a:t>
            </a:r>
            <a:r>
              <a:rPr lang="en-US" baseline="30000"/>
              <a:t>2</a:t>
            </a:r>
            <a:r>
              <a:rPr lang="en-US"/>
              <a:t>+  (9 -13 )</a:t>
            </a:r>
            <a:r>
              <a:rPr lang="en-US" baseline="30000"/>
              <a:t>2</a:t>
            </a:r>
            <a:r>
              <a:rPr lang="en-US"/>
              <a:t>+ (10 -13 )</a:t>
            </a:r>
            <a:r>
              <a:rPr lang="en-US" baseline="30000"/>
              <a:t>2</a:t>
            </a:r>
            <a:r>
              <a:rPr lang="en-US"/>
              <a:t>+ (25 -13 )</a:t>
            </a:r>
            <a:r>
              <a:rPr lang="en-US" baseline="30000"/>
              <a:t>2 </a:t>
            </a:r>
            <a:r>
              <a:rPr lang="en-US"/>
              <a:t>=196</a:t>
            </a:r>
          </a:p>
          <a:p>
            <a:pPr marL="457189" lvl="1" indent="0">
              <a:buNone/>
            </a:pPr>
            <a:endParaRPr lang="en-US"/>
          </a:p>
          <a:p>
            <a:pPr marL="457189" lvl="1" indent="0">
              <a:buNone/>
            </a:pPr>
            <a:r>
              <a:rPr lang="en-US"/>
              <a:t>Other groupings may have lower costs</a:t>
            </a:r>
          </a:p>
        </p:txBody>
      </p:sp>
    </p:spTree>
    <p:extLst>
      <p:ext uri="{BB962C8B-B14F-4D97-AF65-F5344CB8AC3E}">
        <p14:creationId xmlns:p14="http://schemas.microsoft.com/office/powerpoint/2010/main" val="2652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7F1A-8488-4F84-8BCD-1B2B3A46D1B8}"/>
              </a:ext>
            </a:extLst>
          </p:cNvPr>
          <p:cNvSpPr>
            <a:spLocks noGrp="1"/>
          </p:cNvSpPr>
          <p:nvPr>
            <p:ph type="title"/>
          </p:nvPr>
        </p:nvSpPr>
        <p:spPr/>
        <p:txBody>
          <a:bodyPr/>
          <a:lstStyle/>
          <a:p>
            <a:r>
              <a:rPr lang="en-US"/>
              <a:t>Example K-Means</a:t>
            </a:r>
            <a:endParaRPr lang="en-GB"/>
          </a:p>
        </p:txBody>
      </p:sp>
      <p:sp>
        <p:nvSpPr>
          <p:cNvPr id="3" name="Content Placeholder 2">
            <a:extLst>
              <a:ext uri="{FF2B5EF4-FFF2-40B4-BE49-F238E27FC236}">
                <a16:creationId xmlns:a16="http://schemas.microsoft.com/office/drawing/2014/main" id="{588097C5-3747-45FB-90DA-66DC51812409}"/>
              </a:ext>
            </a:extLst>
          </p:cNvPr>
          <p:cNvSpPr>
            <a:spLocks noGrp="1"/>
          </p:cNvSpPr>
          <p:nvPr>
            <p:ph idx="1"/>
          </p:nvPr>
        </p:nvSpPr>
        <p:spPr/>
        <p:txBody>
          <a:bodyPr>
            <a:normAutofit/>
          </a:bodyPr>
          <a:lstStyle/>
          <a:p>
            <a:r>
              <a:rPr lang="en-US"/>
              <a:t>Data values in 1D = 1, 2, 3, 8, 9, 10, 25</a:t>
            </a:r>
          </a:p>
          <a:p>
            <a:r>
              <a:rPr lang="en-US"/>
              <a:t>Divide on a hunch 1, 2, 3     8, 9,10,			25 outlier</a:t>
            </a:r>
          </a:p>
          <a:p>
            <a:pPr marL="457189" lvl="1" indent="0">
              <a:buNone/>
            </a:pPr>
            <a:endParaRPr lang="en-US"/>
          </a:p>
          <a:p>
            <a:pPr marL="457189" lvl="1" indent="0">
              <a:buNone/>
            </a:pPr>
            <a:r>
              <a:rPr lang="en-US"/>
              <a:t>Cluster one = 1, 2, 3 has mean 2 (6/3)</a:t>
            </a:r>
          </a:p>
          <a:p>
            <a:pPr marL="457189" lvl="1" indent="0">
              <a:buNone/>
            </a:pPr>
            <a:r>
              <a:rPr lang="en-US"/>
              <a:t>Cluster two = 8, 9, 10 has mean 9 (27/3)</a:t>
            </a:r>
          </a:p>
          <a:p>
            <a:pPr marL="914377" lvl="2" indent="0">
              <a:buNone/>
            </a:pPr>
            <a:endParaRPr lang="en-US"/>
          </a:p>
          <a:p>
            <a:pPr marL="914377" lvl="2" indent="0">
              <a:buNone/>
            </a:pPr>
            <a:r>
              <a:rPr lang="en-US"/>
              <a:t>Compare cluster 1 to mean2</a:t>
            </a:r>
          </a:p>
          <a:p>
            <a:pPr marL="1371426" lvl="3" indent="0">
              <a:buNone/>
            </a:pPr>
            <a:r>
              <a:rPr lang="en-US"/>
              <a:t>(1 -2 )</a:t>
            </a:r>
            <a:r>
              <a:rPr lang="en-US" baseline="30000"/>
              <a:t>2</a:t>
            </a:r>
            <a:r>
              <a:rPr lang="en-US"/>
              <a:t>+ (2-2 )</a:t>
            </a:r>
            <a:r>
              <a:rPr lang="en-US" baseline="30000"/>
              <a:t>2</a:t>
            </a:r>
            <a:r>
              <a:rPr lang="en-US"/>
              <a:t>+ (3 -2 )</a:t>
            </a:r>
            <a:r>
              <a:rPr lang="en-US" baseline="30000"/>
              <a:t>2</a:t>
            </a:r>
            <a:endParaRPr lang="en-US"/>
          </a:p>
          <a:p>
            <a:pPr marL="1371426" lvl="3" indent="0">
              <a:buNone/>
            </a:pPr>
            <a:r>
              <a:rPr lang="en-US"/>
              <a:t>and cluster 2 without outlier</a:t>
            </a:r>
            <a:endParaRPr lang="en-US" baseline="30000"/>
          </a:p>
          <a:p>
            <a:pPr marL="1371426" lvl="3" indent="0">
              <a:buNone/>
            </a:pPr>
            <a:r>
              <a:rPr lang="en-US"/>
              <a:t>+ (8 -9 )</a:t>
            </a:r>
            <a:r>
              <a:rPr lang="en-US" baseline="30000"/>
              <a:t>2</a:t>
            </a:r>
            <a:r>
              <a:rPr lang="en-US"/>
              <a:t>+  (9 -9 )</a:t>
            </a:r>
            <a:r>
              <a:rPr lang="en-US" baseline="30000"/>
              <a:t>2</a:t>
            </a:r>
            <a:r>
              <a:rPr lang="en-US"/>
              <a:t>+ (10 -9 )</a:t>
            </a:r>
            <a:r>
              <a:rPr lang="en-US" baseline="30000"/>
              <a:t>2 </a:t>
            </a:r>
            <a:r>
              <a:rPr lang="en-US"/>
              <a:t>= 4</a:t>
            </a:r>
          </a:p>
          <a:p>
            <a:endParaRPr lang="en-GB"/>
          </a:p>
        </p:txBody>
      </p:sp>
    </p:spTree>
    <p:extLst>
      <p:ext uri="{BB962C8B-B14F-4D97-AF65-F5344CB8AC3E}">
        <p14:creationId xmlns:p14="http://schemas.microsoft.com/office/powerpoint/2010/main" val="165368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5EBA-BA4A-462B-8B07-0CBE4B3E55F9}"/>
              </a:ext>
            </a:extLst>
          </p:cNvPr>
          <p:cNvSpPr>
            <a:spLocks noGrp="1"/>
          </p:cNvSpPr>
          <p:nvPr>
            <p:ph type="title"/>
          </p:nvPr>
        </p:nvSpPr>
        <p:spPr/>
        <p:txBody>
          <a:bodyPr/>
          <a:lstStyle/>
          <a:p>
            <a:r>
              <a:rPr lang="en-GB"/>
              <a:t>K-Means</a:t>
            </a:r>
          </a:p>
        </p:txBody>
      </p:sp>
      <p:sp>
        <p:nvSpPr>
          <p:cNvPr id="3" name="Content Placeholder 2">
            <a:extLst>
              <a:ext uri="{FF2B5EF4-FFF2-40B4-BE49-F238E27FC236}">
                <a16:creationId xmlns:a16="http://schemas.microsoft.com/office/drawing/2014/main" id="{223B1396-EDC5-41A7-9627-543313E7E84E}"/>
              </a:ext>
            </a:extLst>
          </p:cNvPr>
          <p:cNvSpPr>
            <a:spLocks noGrp="1"/>
          </p:cNvSpPr>
          <p:nvPr>
            <p:ph idx="1"/>
          </p:nvPr>
        </p:nvSpPr>
        <p:spPr/>
        <p:txBody>
          <a:bodyPr>
            <a:normAutofit/>
          </a:bodyPr>
          <a:lstStyle/>
          <a:p>
            <a:pPr marL="380990" indent="-380990">
              <a:buFont typeface="Arial" panose="020B0604020202020204" pitchFamily="34" charset="0"/>
              <a:buChar char="•"/>
            </a:pPr>
            <a:r>
              <a:rPr lang="en-GB" i="1"/>
              <a:t>Advantages</a:t>
            </a:r>
            <a:endParaRPr lang="en-GB"/>
          </a:p>
          <a:p>
            <a:pPr marL="1066773" lvl="2" indent="0">
              <a:buNone/>
            </a:pPr>
            <a:r>
              <a:rPr lang="en-GB"/>
              <a:t>Guaranteed to stop</a:t>
            </a:r>
          </a:p>
          <a:p>
            <a:pPr marL="1066773" lvl="2" indent="0">
              <a:buNone/>
            </a:pPr>
            <a:r>
              <a:rPr lang="en-GB"/>
              <a:t>Simple</a:t>
            </a:r>
          </a:p>
          <a:p>
            <a:pPr marL="380990" indent="-380990">
              <a:buFont typeface="Arial" panose="020B0604020202020204" pitchFamily="34" charset="0"/>
              <a:buChar char="•"/>
            </a:pPr>
            <a:r>
              <a:rPr lang="en-GB" i="1"/>
              <a:t>Disadvantages</a:t>
            </a:r>
            <a:endParaRPr lang="en-GB"/>
          </a:p>
          <a:p>
            <a:pPr marL="609585" lvl="1" indent="0">
              <a:buNone/>
            </a:pPr>
            <a:r>
              <a:rPr lang="en-GB"/>
              <a:t>can return different answers if re-run </a:t>
            </a:r>
          </a:p>
          <a:p>
            <a:pPr marL="1066773" lvl="2" indent="0">
              <a:buNone/>
            </a:pPr>
            <a:r>
              <a:rPr lang="en-GB"/>
              <a:t>So run many times!</a:t>
            </a:r>
          </a:p>
          <a:p>
            <a:pPr marL="1066773" lvl="2" indent="0">
              <a:buNone/>
            </a:pPr>
            <a:r>
              <a:rPr lang="en-GB"/>
              <a:t>Place initial centre randomly</a:t>
            </a:r>
          </a:p>
          <a:p>
            <a:pPr marL="1447764" lvl="3" indent="0">
              <a:buNone/>
            </a:pPr>
            <a:r>
              <a:rPr lang="en-GB"/>
              <a:t>Place other centres as far away from previous ones as possible</a:t>
            </a:r>
          </a:p>
          <a:p>
            <a:pPr marL="609585" lvl="1" indent="0">
              <a:buNone/>
            </a:pPr>
            <a:r>
              <a:rPr lang="en-GB"/>
              <a:t>Won't necessarily return optimal classification</a:t>
            </a:r>
          </a:p>
          <a:p>
            <a:endParaRPr lang="en-GB"/>
          </a:p>
        </p:txBody>
      </p:sp>
    </p:spTree>
    <p:extLst>
      <p:ext uri="{BB962C8B-B14F-4D97-AF65-F5344CB8AC3E}">
        <p14:creationId xmlns:p14="http://schemas.microsoft.com/office/powerpoint/2010/main" val="23062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502BEE-BC0D-4C4E-BDFF-98AF4633378B}"/>
              </a:ext>
            </a:extLst>
          </p:cNvPr>
          <p:cNvSpPr txBox="1"/>
          <p:nvPr/>
        </p:nvSpPr>
        <p:spPr>
          <a:xfrm>
            <a:off x="1" y="5794189"/>
            <a:ext cx="4272323" cy="1200329"/>
          </a:xfrm>
          <a:prstGeom prst="rect">
            <a:avLst/>
          </a:prstGeom>
          <a:noFill/>
        </p:spPr>
        <p:txBody>
          <a:bodyPr wrap="none" rtlCol="0">
            <a:spAutoFit/>
          </a:bodyPr>
          <a:lstStyle/>
          <a:p>
            <a:r>
              <a:rPr lang="en-GB" sz="2400" b="1">
                <a:solidFill>
                  <a:schemeClr val="bg1"/>
                </a:solidFill>
                <a:latin typeface="Roboto Condensed" panose="020B0604020202020204" pitchFamily="2" charset="0"/>
                <a:ea typeface="Roboto Condensed" panose="020B0604020202020204" pitchFamily="2" charset="0"/>
              </a:rPr>
              <a:t>Dr Basel Barakat</a:t>
            </a:r>
          </a:p>
          <a:p>
            <a:r>
              <a:rPr lang="en-GB" sz="2400">
                <a:solidFill>
                  <a:schemeClr val="bg1"/>
                </a:solidFill>
              </a:rPr>
              <a:t>basel.barakat@sunderland.ac.uk</a:t>
            </a:r>
          </a:p>
          <a:p>
            <a:endParaRPr lang="en-GB" sz="2400"/>
          </a:p>
        </p:txBody>
      </p:sp>
      <p:sp>
        <p:nvSpPr>
          <p:cNvPr id="3" name="TextBox 2">
            <a:extLst>
              <a:ext uri="{FF2B5EF4-FFF2-40B4-BE49-F238E27FC236}">
                <a16:creationId xmlns:a16="http://schemas.microsoft.com/office/drawing/2014/main" id="{A87FC281-2639-CDAF-8136-7838725CE95C}"/>
              </a:ext>
            </a:extLst>
          </p:cNvPr>
          <p:cNvSpPr txBox="1"/>
          <p:nvPr/>
        </p:nvSpPr>
        <p:spPr>
          <a:xfrm>
            <a:off x="3725800" y="2652751"/>
            <a:ext cx="4740400" cy="913007"/>
          </a:xfrm>
          <a:prstGeom prst="rect">
            <a:avLst/>
          </a:prstGeom>
          <a:noFill/>
        </p:spPr>
        <p:txBody>
          <a:bodyPr wrap="none" rtlCol="0">
            <a:spAutoFit/>
          </a:bodyPr>
          <a:lstStyle/>
          <a:p>
            <a:pPr algn="ctr"/>
            <a:r>
              <a:rPr lang="en-US" sz="5333" b="1" dirty="0">
                <a:solidFill>
                  <a:schemeClr val="bg1"/>
                </a:solidFill>
                <a:latin typeface="Roboto Condensed"/>
                <a:cs typeface="Roboto Condensed" panose="02000000000000000000" pitchFamily="2" charset="0"/>
              </a:rPr>
              <a:t>Computer Vision</a:t>
            </a:r>
          </a:p>
        </p:txBody>
      </p:sp>
    </p:spTree>
    <p:extLst>
      <p:ext uri="{BB962C8B-B14F-4D97-AF65-F5344CB8AC3E}">
        <p14:creationId xmlns:p14="http://schemas.microsoft.com/office/powerpoint/2010/main" val="424485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42DF0-5986-EA5F-4797-C8149284D85D}"/>
              </a:ext>
            </a:extLst>
          </p:cNvPr>
          <p:cNvSpPr>
            <a:spLocks noGrp="1"/>
          </p:cNvSpPr>
          <p:nvPr>
            <p:ph type="title"/>
          </p:nvPr>
        </p:nvSpPr>
        <p:spPr>
          <a:xfrm>
            <a:off x="609600" y="755253"/>
            <a:ext cx="10972800" cy="540148"/>
          </a:xfrm>
        </p:spPr>
        <p:txBody>
          <a:bodyPr wrap="square" anchor="b">
            <a:normAutofit/>
          </a:bodyPr>
          <a:lstStyle/>
          <a:p>
            <a:r>
              <a:rPr lang="en-GB"/>
              <a:t>Computer Vision </a:t>
            </a:r>
          </a:p>
        </p:txBody>
      </p:sp>
      <p:graphicFrame>
        <p:nvGraphicFramePr>
          <p:cNvPr id="5" name="Content Placeholder 2">
            <a:extLst>
              <a:ext uri="{FF2B5EF4-FFF2-40B4-BE49-F238E27FC236}">
                <a16:creationId xmlns:a16="http://schemas.microsoft.com/office/drawing/2014/main" id="{509D765D-9AD0-0DA1-7311-D0DC8B16C92E}"/>
              </a:ext>
            </a:extLst>
          </p:cNvPr>
          <p:cNvGraphicFramePr>
            <a:graphicFrameLocks noGrp="1"/>
          </p:cNvGraphicFramePr>
          <p:nvPr>
            <p:ph idx="1"/>
          </p:nvPr>
        </p:nvGraphicFramePr>
        <p:xfrm>
          <a:off x="711200" y="313269"/>
          <a:ext cx="10769600" cy="393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Ultralytics YOLO supported tasks">
            <a:extLst>
              <a:ext uri="{FF2B5EF4-FFF2-40B4-BE49-F238E27FC236}">
                <a16:creationId xmlns:a16="http://schemas.microsoft.com/office/drawing/2014/main" id="{7F8AB221-663B-138D-C2AF-FC0C03F748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00" y="3228480"/>
            <a:ext cx="9024000" cy="22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F406FD-8469-D5CB-FBCA-ABFD0FC210F5}"/>
              </a:ext>
            </a:extLst>
          </p:cNvPr>
          <p:cNvSpPr txBox="1"/>
          <p:nvPr/>
        </p:nvSpPr>
        <p:spPr>
          <a:xfrm>
            <a:off x="5892800" y="6182398"/>
            <a:ext cx="6096000" cy="502573"/>
          </a:xfrm>
          <a:prstGeom prst="rect">
            <a:avLst/>
          </a:prstGeom>
          <a:noFill/>
        </p:spPr>
        <p:txBody>
          <a:bodyPr wrap="square">
            <a:spAutoFit/>
          </a:bodyPr>
          <a:lstStyle/>
          <a:p>
            <a:r>
              <a:rPr lang="en-GB" sz="1333" err="1">
                <a:hlinkClick r:id="rId8"/>
              </a:rPr>
              <a:t>ultralytics</a:t>
            </a:r>
            <a:r>
              <a:rPr lang="en-GB" sz="1333">
                <a:hlinkClick r:id="rId8"/>
              </a:rPr>
              <a:t>/</a:t>
            </a:r>
            <a:r>
              <a:rPr lang="en-GB" sz="1333" err="1">
                <a:hlinkClick r:id="rId8"/>
              </a:rPr>
              <a:t>ultralytics</a:t>
            </a:r>
            <a:r>
              <a:rPr lang="en-GB" sz="1333">
                <a:hlinkClick r:id="rId8"/>
              </a:rPr>
              <a:t>: NEW - YOLOv8 🚀 in </a:t>
            </a:r>
            <a:r>
              <a:rPr lang="en-GB" sz="1333" err="1">
                <a:hlinkClick r:id="rId8"/>
              </a:rPr>
              <a:t>PyTorch</a:t>
            </a:r>
            <a:r>
              <a:rPr lang="en-GB" sz="1333">
                <a:hlinkClick r:id="rId8"/>
              </a:rPr>
              <a:t> &gt; ONNX &gt; </a:t>
            </a:r>
            <a:r>
              <a:rPr lang="en-GB" sz="1333" err="1">
                <a:hlinkClick r:id="rId8"/>
              </a:rPr>
              <a:t>OpenVINO</a:t>
            </a:r>
            <a:r>
              <a:rPr lang="en-GB" sz="1333">
                <a:hlinkClick r:id="rId8"/>
              </a:rPr>
              <a:t> &gt; </a:t>
            </a:r>
            <a:r>
              <a:rPr lang="en-GB" sz="1333" err="1">
                <a:hlinkClick r:id="rId8"/>
              </a:rPr>
              <a:t>CoreML</a:t>
            </a:r>
            <a:r>
              <a:rPr lang="en-GB" sz="1333">
                <a:hlinkClick r:id="rId8"/>
              </a:rPr>
              <a:t> &gt; </a:t>
            </a:r>
            <a:r>
              <a:rPr lang="en-GB" sz="1333" err="1">
                <a:hlinkClick r:id="rId8"/>
              </a:rPr>
              <a:t>TFLite</a:t>
            </a:r>
            <a:r>
              <a:rPr lang="en-GB" sz="1333">
                <a:hlinkClick r:id="rId8"/>
              </a:rPr>
              <a:t> (github.com)</a:t>
            </a:r>
            <a:endParaRPr lang="en-GB" sz="1333"/>
          </a:p>
        </p:txBody>
      </p:sp>
    </p:spTree>
    <p:extLst>
      <p:ext uri="{BB962C8B-B14F-4D97-AF65-F5344CB8AC3E}">
        <p14:creationId xmlns:p14="http://schemas.microsoft.com/office/powerpoint/2010/main" val="145891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9A37-D368-9361-49E2-6C7AC59FD0A9}"/>
              </a:ext>
            </a:extLst>
          </p:cNvPr>
          <p:cNvSpPr>
            <a:spLocks noGrp="1"/>
          </p:cNvSpPr>
          <p:nvPr>
            <p:ph type="title"/>
          </p:nvPr>
        </p:nvSpPr>
        <p:spPr/>
        <p:txBody>
          <a:bodyPr/>
          <a:lstStyle/>
          <a:p>
            <a:r>
              <a:rPr lang="en-GB"/>
              <a:t>Image Classification </a:t>
            </a:r>
          </a:p>
        </p:txBody>
      </p:sp>
      <p:pic>
        <p:nvPicPr>
          <p:cNvPr id="1028" name="Picture 4" descr="An illustration of the classes in the MNIST database. | Download ...">
            <a:extLst>
              <a:ext uri="{FF2B5EF4-FFF2-40B4-BE49-F238E27FC236}">
                <a16:creationId xmlns:a16="http://schemas.microsoft.com/office/drawing/2014/main" id="{EF46B9A0-B7D3-9433-A39F-392A2FA67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99" y="2085000"/>
            <a:ext cx="5499477" cy="268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mple images from Fashion-MNIST dataset. | Download Scientific Diagram">
            <a:extLst>
              <a:ext uri="{FF2B5EF4-FFF2-40B4-BE49-F238E27FC236}">
                <a16:creationId xmlns:a16="http://schemas.microsoft.com/office/drawing/2014/main" id="{EDAB1075-D47F-4939-BF33-2269DD00B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278" y="1893000"/>
            <a:ext cx="5322013" cy="30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90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7B41-26F8-4F08-8C96-8F4DEBC07CDE}"/>
              </a:ext>
            </a:extLst>
          </p:cNvPr>
          <p:cNvSpPr>
            <a:spLocks noGrp="1"/>
          </p:cNvSpPr>
          <p:nvPr>
            <p:ph type="title"/>
          </p:nvPr>
        </p:nvSpPr>
        <p:spPr>
          <a:xfrm>
            <a:off x="693965" y="180000"/>
            <a:ext cx="10659836" cy="1080000"/>
          </a:xfrm>
        </p:spPr>
        <p:txBody>
          <a:bodyPr>
            <a:normAutofit/>
          </a:bodyPr>
          <a:lstStyle/>
          <a:p>
            <a:r>
              <a:rPr lang="en-US" sz="3200"/>
              <a:t>Object Detection</a:t>
            </a:r>
            <a:endParaRPr lang="en-GB" sz="3200"/>
          </a:p>
        </p:txBody>
      </p:sp>
      <p:sp>
        <p:nvSpPr>
          <p:cNvPr id="3" name="Content Placeholder 2">
            <a:extLst>
              <a:ext uri="{FF2B5EF4-FFF2-40B4-BE49-F238E27FC236}">
                <a16:creationId xmlns:a16="http://schemas.microsoft.com/office/drawing/2014/main" id="{4C183FDE-7B6A-44D8-B6B4-CE99B4885035}"/>
              </a:ext>
            </a:extLst>
          </p:cNvPr>
          <p:cNvSpPr>
            <a:spLocks noGrp="1"/>
          </p:cNvSpPr>
          <p:nvPr>
            <p:ph idx="1"/>
          </p:nvPr>
        </p:nvSpPr>
        <p:spPr>
          <a:xfrm>
            <a:off x="143339" y="2084851"/>
            <a:ext cx="4345919" cy="1920213"/>
          </a:xfrm>
        </p:spPr>
        <p:txBody>
          <a:bodyPr>
            <a:normAutofit/>
          </a:bodyPr>
          <a:lstStyle/>
          <a:p>
            <a:r>
              <a:rPr lang="en-US"/>
              <a:t>Person tracking algorithms can track people walking in front of cluttered backgrounds</a:t>
            </a:r>
            <a:endParaRPr lang="en-GB"/>
          </a:p>
          <a:p>
            <a:endParaRPr lang="en-GB"/>
          </a:p>
        </p:txBody>
      </p:sp>
      <p:pic>
        <p:nvPicPr>
          <p:cNvPr id="5" name="Picture 4" descr="Image result for person tracking algorithms">
            <a:extLst>
              <a:ext uri="{FF2B5EF4-FFF2-40B4-BE49-F238E27FC236}">
                <a16:creationId xmlns:a16="http://schemas.microsoft.com/office/drawing/2014/main" id="{F72120E3-9C02-43DD-A77C-89F3ECE20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829" y="1508788"/>
            <a:ext cx="7252515" cy="362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56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68400" y="1670060"/>
            <a:ext cx="9855200" cy="2852954"/>
          </a:xfrm>
        </p:spPr>
        <p:txBody>
          <a:bodyPr vert="horz" lIns="121920" tIns="60960" rIns="121920" bIns="60960" rtlCol="0" anchor="t">
            <a:noAutofit/>
          </a:bodyPr>
          <a:lstStyle/>
          <a:p>
            <a:r>
              <a:rPr lang="en-US" sz="7200" dirty="0">
                <a:latin typeface="Roboto Condensed"/>
                <a:ea typeface="Gotham Book" charset="0"/>
              </a:rPr>
              <a:t>Introduction to </a:t>
            </a:r>
          </a:p>
          <a:p>
            <a:r>
              <a:rPr lang="en-US" sz="7200" dirty="0">
                <a:latin typeface="Roboto Condensed"/>
                <a:ea typeface="Gotham Book" charset="0"/>
              </a:rPr>
              <a:t>Search Algorithms </a:t>
            </a:r>
          </a:p>
        </p:txBody>
      </p:sp>
      <p:sp>
        <p:nvSpPr>
          <p:cNvPr id="4" name="TextBox 3">
            <a:extLst>
              <a:ext uri="{FF2B5EF4-FFF2-40B4-BE49-F238E27FC236}">
                <a16:creationId xmlns:a16="http://schemas.microsoft.com/office/drawing/2014/main" id="{2A502BEE-BC0D-4C4E-BDFF-98AF4633378B}"/>
              </a:ext>
            </a:extLst>
          </p:cNvPr>
          <p:cNvSpPr txBox="1"/>
          <p:nvPr/>
        </p:nvSpPr>
        <p:spPr>
          <a:xfrm>
            <a:off x="1" y="5794189"/>
            <a:ext cx="4272323" cy="1200329"/>
          </a:xfrm>
          <a:prstGeom prst="rect">
            <a:avLst/>
          </a:prstGeom>
          <a:noFill/>
        </p:spPr>
        <p:txBody>
          <a:bodyPr wrap="none" rtlCol="0">
            <a:spAutoFit/>
          </a:bodyPr>
          <a:lstStyle/>
          <a:p>
            <a:r>
              <a:rPr lang="en-GB" sz="2400" b="1">
                <a:solidFill>
                  <a:schemeClr val="bg1"/>
                </a:solidFill>
                <a:latin typeface="Roboto Condensed" panose="020B0604020202020204" pitchFamily="2" charset="0"/>
                <a:ea typeface="Roboto Condensed" panose="020B0604020202020204" pitchFamily="2" charset="0"/>
              </a:rPr>
              <a:t>Dr Basel Barakat</a:t>
            </a:r>
          </a:p>
          <a:p>
            <a:r>
              <a:rPr lang="en-GB" sz="2400">
                <a:solidFill>
                  <a:schemeClr val="bg1"/>
                </a:solidFill>
              </a:rPr>
              <a:t>basel.barakat@sunderland.ac.uk</a:t>
            </a:r>
          </a:p>
          <a:p>
            <a:endParaRPr lang="en-GB" sz="2400"/>
          </a:p>
        </p:txBody>
      </p:sp>
    </p:spTree>
    <p:extLst>
      <p:ext uri="{BB962C8B-B14F-4D97-AF65-F5344CB8AC3E}">
        <p14:creationId xmlns:p14="http://schemas.microsoft.com/office/powerpoint/2010/main" val="150880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F770-3AA3-4DB7-AD4F-2A4FD23A777D}"/>
              </a:ext>
            </a:extLst>
          </p:cNvPr>
          <p:cNvSpPr>
            <a:spLocks noGrp="1"/>
          </p:cNvSpPr>
          <p:nvPr>
            <p:ph type="title"/>
          </p:nvPr>
        </p:nvSpPr>
        <p:spPr/>
        <p:txBody>
          <a:bodyPr>
            <a:noAutofit/>
          </a:bodyPr>
          <a:lstStyle/>
          <a:p>
            <a:r>
              <a:rPr lang="en-US" sz="3733"/>
              <a:t>Computer Vision Algorithms and Applications</a:t>
            </a:r>
            <a:endParaRPr lang="en-GB" sz="3733"/>
          </a:p>
        </p:txBody>
      </p:sp>
      <p:sp>
        <p:nvSpPr>
          <p:cNvPr id="3" name="Content Placeholder 2">
            <a:extLst>
              <a:ext uri="{FF2B5EF4-FFF2-40B4-BE49-F238E27FC236}">
                <a16:creationId xmlns:a16="http://schemas.microsoft.com/office/drawing/2014/main" id="{115AEF4A-C506-47CF-991B-814FB15CB49C}"/>
              </a:ext>
            </a:extLst>
          </p:cNvPr>
          <p:cNvSpPr>
            <a:spLocks noGrp="1"/>
          </p:cNvSpPr>
          <p:nvPr>
            <p:ph idx="1"/>
          </p:nvPr>
        </p:nvSpPr>
        <p:spPr>
          <a:xfrm>
            <a:off x="609600" y="2372884"/>
            <a:ext cx="3950229" cy="1656657"/>
          </a:xfrm>
        </p:spPr>
        <p:txBody>
          <a:bodyPr>
            <a:normAutofit fontScale="85000" lnSpcReduction="20000"/>
          </a:bodyPr>
          <a:lstStyle/>
          <a:p>
            <a:r>
              <a:rPr lang="en-US"/>
              <a:t>Face detection algorithms, coupled with colour based clothing and hair detection algorithms can locate and recognize individuals in a given image..</a:t>
            </a:r>
            <a:endParaRPr lang="en-GB"/>
          </a:p>
          <a:p>
            <a:endParaRPr lang="en-GB"/>
          </a:p>
        </p:txBody>
      </p:sp>
      <p:grpSp>
        <p:nvGrpSpPr>
          <p:cNvPr id="6" name="Group 5">
            <a:extLst>
              <a:ext uri="{FF2B5EF4-FFF2-40B4-BE49-F238E27FC236}">
                <a16:creationId xmlns:a16="http://schemas.microsoft.com/office/drawing/2014/main" id="{67F456E9-7AE0-2E07-8253-E63D315A0925}"/>
              </a:ext>
            </a:extLst>
          </p:cNvPr>
          <p:cNvGrpSpPr/>
          <p:nvPr/>
        </p:nvGrpSpPr>
        <p:grpSpPr>
          <a:xfrm>
            <a:off x="4463819" y="1499822"/>
            <a:ext cx="7240555" cy="3627349"/>
            <a:chOff x="2381249" y="1293360"/>
            <a:chExt cx="7240555" cy="3627349"/>
          </a:xfrm>
        </p:grpSpPr>
        <p:pic>
          <p:nvPicPr>
            <p:cNvPr id="5" name="Picture 2" descr="Image result for face detection algorithms">
              <a:extLst>
                <a:ext uri="{FF2B5EF4-FFF2-40B4-BE49-F238E27FC236}">
                  <a16:creationId xmlns:a16="http://schemas.microsoft.com/office/drawing/2014/main" id="{0D2497FD-2802-44F7-9F1B-8EC54E42B6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1249" y="1293360"/>
              <a:ext cx="7240555" cy="36273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B28CE38-7CFA-369C-D6CA-A23D366D09BD}"/>
                </a:ext>
              </a:extLst>
            </p:cNvPr>
            <p:cNvSpPr/>
            <p:nvPr/>
          </p:nvSpPr>
          <p:spPr>
            <a:xfrm>
              <a:off x="5608334" y="1293360"/>
              <a:ext cx="786384" cy="815688"/>
            </a:xfrm>
            <a:prstGeom prst="rect">
              <a:avLst/>
            </a:prstGeom>
            <a:solidFill>
              <a:schemeClr val="tx1"/>
            </a:solidFill>
            <a:ln w="12700" cap="flat">
              <a:noFill/>
              <a:prstDash val="solid"/>
              <a:miter/>
            </a:ln>
          </p:spPr>
          <p:txBody>
            <a:bodyPr rtlCol="0" anchor="ctr"/>
            <a:lstStyle/>
            <a:p>
              <a:pPr algn="l"/>
              <a:endParaRPr lang="en-GB"/>
            </a:p>
          </p:txBody>
        </p:sp>
      </p:grpSp>
    </p:spTree>
    <p:extLst>
      <p:ext uri="{BB962C8B-B14F-4D97-AF65-F5344CB8AC3E}">
        <p14:creationId xmlns:p14="http://schemas.microsoft.com/office/powerpoint/2010/main" val="202409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502BEE-BC0D-4C4E-BDFF-98AF4633378B}"/>
              </a:ext>
            </a:extLst>
          </p:cNvPr>
          <p:cNvSpPr txBox="1"/>
          <p:nvPr/>
        </p:nvSpPr>
        <p:spPr>
          <a:xfrm>
            <a:off x="1" y="5794189"/>
            <a:ext cx="4272323" cy="1200329"/>
          </a:xfrm>
          <a:prstGeom prst="rect">
            <a:avLst/>
          </a:prstGeom>
          <a:noFill/>
        </p:spPr>
        <p:txBody>
          <a:bodyPr wrap="none" rtlCol="0">
            <a:spAutoFit/>
          </a:bodyPr>
          <a:lstStyle/>
          <a:p>
            <a:r>
              <a:rPr lang="en-GB" sz="2400" b="1">
                <a:solidFill>
                  <a:schemeClr val="bg1"/>
                </a:solidFill>
                <a:latin typeface="Roboto Condensed" panose="020B0604020202020204" pitchFamily="2" charset="0"/>
                <a:ea typeface="Roboto Condensed" panose="020B0604020202020204" pitchFamily="2" charset="0"/>
              </a:rPr>
              <a:t>Dr Basel Barakat</a:t>
            </a:r>
          </a:p>
          <a:p>
            <a:r>
              <a:rPr lang="en-GB" sz="2400">
                <a:solidFill>
                  <a:schemeClr val="bg1"/>
                </a:solidFill>
              </a:rPr>
              <a:t>basel.barakat@sunderland.ac.uk</a:t>
            </a:r>
          </a:p>
          <a:p>
            <a:endParaRPr lang="en-GB" sz="2400"/>
          </a:p>
        </p:txBody>
      </p:sp>
      <p:sp>
        <p:nvSpPr>
          <p:cNvPr id="3" name="TextBox 2">
            <a:extLst>
              <a:ext uri="{FF2B5EF4-FFF2-40B4-BE49-F238E27FC236}">
                <a16:creationId xmlns:a16="http://schemas.microsoft.com/office/drawing/2014/main" id="{A87FC281-2639-CDAF-8136-7838725CE95C}"/>
              </a:ext>
            </a:extLst>
          </p:cNvPr>
          <p:cNvSpPr txBox="1"/>
          <p:nvPr/>
        </p:nvSpPr>
        <p:spPr>
          <a:xfrm>
            <a:off x="5080267" y="2660915"/>
            <a:ext cx="2613216" cy="913007"/>
          </a:xfrm>
          <a:prstGeom prst="rect">
            <a:avLst/>
          </a:prstGeom>
          <a:noFill/>
        </p:spPr>
        <p:txBody>
          <a:bodyPr wrap="none" rtlCol="0">
            <a:spAutoFit/>
          </a:bodyPr>
          <a:lstStyle/>
          <a:p>
            <a:pPr algn="ctr"/>
            <a:r>
              <a:rPr lang="en-US" sz="5333" b="1" dirty="0">
                <a:solidFill>
                  <a:schemeClr val="bg1"/>
                </a:solidFill>
                <a:latin typeface="Roboto Condensed"/>
                <a:cs typeface="Roboto Condensed" panose="02000000000000000000" pitchFamily="2" charset="0"/>
              </a:rPr>
              <a:t>AI Ethics</a:t>
            </a:r>
          </a:p>
        </p:txBody>
      </p:sp>
    </p:spTree>
    <p:extLst>
      <p:ext uri="{BB962C8B-B14F-4D97-AF65-F5344CB8AC3E}">
        <p14:creationId xmlns:p14="http://schemas.microsoft.com/office/powerpoint/2010/main" val="325623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533B-5A7E-4FDA-9585-1D1C3CAF0D7A}"/>
              </a:ext>
            </a:extLst>
          </p:cNvPr>
          <p:cNvSpPr>
            <a:spLocks noGrp="1"/>
          </p:cNvSpPr>
          <p:nvPr>
            <p:ph type="title"/>
          </p:nvPr>
        </p:nvSpPr>
        <p:spPr/>
        <p:txBody>
          <a:bodyPr/>
          <a:lstStyle/>
          <a:p>
            <a:r>
              <a:rPr lang="en-US"/>
              <a:t>Potential issues</a:t>
            </a:r>
            <a:endParaRPr lang="en-GB"/>
          </a:p>
        </p:txBody>
      </p:sp>
      <p:sp>
        <p:nvSpPr>
          <p:cNvPr id="3" name="Content Placeholder 2">
            <a:extLst>
              <a:ext uri="{FF2B5EF4-FFF2-40B4-BE49-F238E27FC236}">
                <a16:creationId xmlns:a16="http://schemas.microsoft.com/office/drawing/2014/main" id="{8DB5B0F2-4D56-4405-AC18-10B20F57FAEE}"/>
              </a:ext>
            </a:extLst>
          </p:cNvPr>
          <p:cNvSpPr>
            <a:spLocks noGrp="1"/>
          </p:cNvSpPr>
          <p:nvPr>
            <p:ph idx="1"/>
          </p:nvPr>
        </p:nvSpPr>
        <p:spPr/>
        <p:txBody>
          <a:bodyPr/>
          <a:lstStyle/>
          <a:p>
            <a:r>
              <a:rPr lang="en-GB" sz="3200"/>
              <a:t>Technology is often full of blind spots, biases and ethical errors</a:t>
            </a:r>
          </a:p>
          <a:p>
            <a:pPr lvl="1"/>
            <a:r>
              <a:rPr lang="en-GB" sz="3200"/>
              <a:t>These can exacerbate unfairness </a:t>
            </a:r>
          </a:p>
          <a:p>
            <a:pPr lvl="1"/>
            <a:r>
              <a:rPr lang="en-GB" sz="3200"/>
              <a:t>These can lead to fatal errors</a:t>
            </a:r>
          </a:p>
          <a:p>
            <a:endParaRPr lang="en-GB"/>
          </a:p>
        </p:txBody>
      </p:sp>
    </p:spTree>
    <p:extLst>
      <p:ext uri="{BB962C8B-B14F-4D97-AF65-F5344CB8AC3E}">
        <p14:creationId xmlns:p14="http://schemas.microsoft.com/office/powerpoint/2010/main" val="95187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C836EC0-7750-8E41-ADF5-EDA0827D50CE}"/>
              </a:ext>
            </a:extLst>
          </p:cNvPr>
          <p:cNvSpPr txBox="1"/>
          <p:nvPr/>
        </p:nvSpPr>
        <p:spPr>
          <a:xfrm>
            <a:off x="1432447" y="2845326"/>
            <a:ext cx="9327107" cy="2677656"/>
          </a:xfrm>
          <a:prstGeom prst="rect">
            <a:avLst/>
          </a:prstGeom>
          <a:noFill/>
        </p:spPr>
        <p:txBody>
          <a:bodyPr wrap="square" rtlCol="0">
            <a:spAutoFit/>
          </a:bodyPr>
          <a:lstStyle/>
          <a:p>
            <a:pPr marL="285744" indent="-285744">
              <a:buFont typeface="Arial" panose="020B0604020202020204" pitchFamily="34" charset="0"/>
              <a:buChar char="•"/>
            </a:pPr>
            <a:r>
              <a:rPr lang="en-GB" sz="2400">
                <a:latin typeface="Arial" panose="020B0604020202020204" pitchFamily="34" charset="0"/>
                <a:cs typeface="Arial" panose="020B0604020202020204" pitchFamily="34" charset="0"/>
              </a:rPr>
              <a:t>Amazon realised that the automated system they were using to shortlist candidates from their resumes was not gender neutral </a:t>
            </a:r>
          </a:p>
          <a:p>
            <a:pPr marL="285744" indent="-285744">
              <a:buFont typeface="Arial" panose="020B0604020202020204" pitchFamily="34" charset="0"/>
              <a:buChar char="•"/>
            </a:pPr>
            <a:r>
              <a:rPr lang="en-GB" sz="2400">
                <a:latin typeface="Arial" panose="020B0604020202020204" pitchFamily="34" charset="0"/>
                <a:cs typeface="Arial" panose="020B0604020202020204" pitchFamily="34" charset="0"/>
              </a:rPr>
              <a:t>The cause of this discrimination – the dataset the system was trained on</a:t>
            </a:r>
          </a:p>
          <a:p>
            <a:pPr marL="285744" indent="-285744">
              <a:buFont typeface="Arial" panose="020B0604020202020204" pitchFamily="34" charset="0"/>
              <a:buChar char="•"/>
            </a:pPr>
            <a:r>
              <a:rPr lang="en-GB" sz="2400">
                <a:latin typeface="Arial" panose="020B0604020202020204" pitchFamily="34" charset="0"/>
                <a:cs typeface="Arial" panose="020B0604020202020204" pitchFamily="34" charset="0"/>
              </a:rPr>
              <a:t>The dataset overwhelmingly contained CV’s from men </a:t>
            </a:r>
          </a:p>
          <a:p>
            <a:pPr marL="742932" lvl="1" indent="-285744">
              <a:buFont typeface="Arial" panose="020B0604020202020204" pitchFamily="34" charset="0"/>
              <a:buChar char="•"/>
            </a:pPr>
            <a:r>
              <a:rPr lang="en-GB" sz="2400">
                <a:latin typeface="Arial" panose="020B0604020202020204" pitchFamily="34" charset="0"/>
                <a:cs typeface="Arial" panose="020B0604020202020204" pitchFamily="34" charset="0"/>
              </a:rPr>
              <a:t>Therefore, the model taught itself that male applicants were preferable </a:t>
            </a:r>
          </a:p>
        </p:txBody>
      </p:sp>
      <p:sp>
        <p:nvSpPr>
          <p:cNvPr id="2" name="TextBox 1">
            <a:extLst>
              <a:ext uri="{FF2B5EF4-FFF2-40B4-BE49-F238E27FC236}">
                <a16:creationId xmlns:a16="http://schemas.microsoft.com/office/drawing/2014/main" id="{555BB016-F9A2-6041-B91A-C0DC180D5729}"/>
              </a:ext>
            </a:extLst>
          </p:cNvPr>
          <p:cNvSpPr txBox="1"/>
          <p:nvPr/>
        </p:nvSpPr>
        <p:spPr>
          <a:xfrm>
            <a:off x="6948489" y="6036277"/>
            <a:ext cx="5243513" cy="646331"/>
          </a:xfrm>
          <a:prstGeom prst="rect">
            <a:avLst/>
          </a:prstGeom>
          <a:noFill/>
        </p:spPr>
        <p:txBody>
          <a:bodyPr wrap="square" rtlCol="0">
            <a:spAutoFit/>
          </a:bodyPr>
          <a:lstStyle/>
          <a:p>
            <a:r>
              <a:rPr lang="en-GB">
                <a:hlinkClick r:id="rId3"/>
              </a:rPr>
              <a:t>https://www.reuters.com/article/us-amazon-com-jobs-automation-insight-idUSKCN1MK08G</a:t>
            </a:r>
            <a:r>
              <a:rPr lang="en-GB"/>
              <a:t> </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B32EC460-7AA6-2F46-BA4D-152BE6A26A45}"/>
              </a:ext>
            </a:extLst>
          </p:cNvPr>
          <p:cNvPicPr>
            <a:picLocks noGrp="1" noChangeAspect="1"/>
          </p:cNvPicPr>
          <p:nvPr>
            <p:ph idx="1"/>
          </p:nvPr>
        </p:nvPicPr>
        <p:blipFill>
          <a:blip r:embed="rId4"/>
          <a:stretch>
            <a:fillRect/>
          </a:stretch>
        </p:blipFill>
        <p:spPr>
          <a:xfrm>
            <a:off x="523355" y="212343"/>
            <a:ext cx="10871200" cy="2361935"/>
          </a:xfrm>
        </p:spPr>
      </p:pic>
    </p:spTree>
    <p:extLst>
      <p:ext uri="{BB962C8B-B14F-4D97-AF65-F5344CB8AC3E}">
        <p14:creationId xmlns:p14="http://schemas.microsoft.com/office/powerpoint/2010/main" val="317426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6760BB-C3FB-ED49-8111-FF562790A2D9}"/>
              </a:ext>
            </a:extLst>
          </p:cNvPr>
          <p:cNvSpPr txBox="1"/>
          <p:nvPr/>
        </p:nvSpPr>
        <p:spPr>
          <a:xfrm>
            <a:off x="1705971" y="3493547"/>
            <a:ext cx="9225887" cy="2123658"/>
          </a:xfrm>
          <a:prstGeom prst="rect">
            <a:avLst/>
          </a:prstGeom>
          <a:noFill/>
        </p:spPr>
        <p:txBody>
          <a:bodyPr wrap="square" rtlCol="0">
            <a:spAutoFit/>
          </a:bodyPr>
          <a:lstStyle/>
          <a:p>
            <a:pPr marL="342891" indent="-342891">
              <a:buFont typeface="Arial" panose="020B0604020202020204" pitchFamily="34" charset="0"/>
              <a:buChar char="•"/>
            </a:pPr>
            <a:r>
              <a:rPr lang="en-GB" sz="2200">
                <a:latin typeface="Arial" panose="020B0604020202020204" pitchFamily="34" charset="0"/>
                <a:cs typeface="Arial" panose="020B0604020202020204" pitchFamily="34" charset="0"/>
              </a:rPr>
              <a:t>In 2018 a pedestrian was killed by an Uber self-driving car on a real-world test run </a:t>
            </a:r>
          </a:p>
          <a:p>
            <a:pPr marL="342891" indent="-342891">
              <a:buFont typeface="Arial" panose="020B0604020202020204" pitchFamily="34" charset="0"/>
              <a:buChar char="•"/>
            </a:pPr>
            <a:r>
              <a:rPr lang="en-GB" sz="2200">
                <a:latin typeface="Arial" panose="020B0604020202020204" pitchFamily="34" charset="0"/>
                <a:cs typeface="Arial" panose="020B0604020202020204" pitchFamily="34" charset="0"/>
              </a:rPr>
              <a:t>The car was engaged in autonomous mode, however there was a person in the car at the time of the accident</a:t>
            </a:r>
          </a:p>
          <a:p>
            <a:pPr marL="342891" indent="-342891">
              <a:buFont typeface="Arial" panose="020B0604020202020204" pitchFamily="34" charset="0"/>
              <a:buChar char="•"/>
            </a:pPr>
            <a:r>
              <a:rPr lang="en-GB" sz="2200">
                <a:latin typeface="Arial" panose="020B0604020202020204" pitchFamily="34" charset="0"/>
                <a:cs typeface="Arial" panose="020B0604020202020204" pitchFamily="34" charset="0"/>
              </a:rPr>
              <a:t>This raised issues of accountability and responsibility when AI systems cause harm </a:t>
            </a:r>
          </a:p>
        </p:txBody>
      </p:sp>
      <p:sp>
        <p:nvSpPr>
          <p:cNvPr id="2" name="TextBox 1">
            <a:extLst>
              <a:ext uri="{FF2B5EF4-FFF2-40B4-BE49-F238E27FC236}">
                <a16:creationId xmlns:a16="http://schemas.microsoft.com/office/drawing/2014/main" id="{DBF61878-3167-434C-BCC4-8525171112BE}"/>
              </a:ext>
            </a:extLst>
          </p:cNvPr>
          <p:cNvSpPr txBox="1"/>
          <p:nvPr/>
        </p:nvSpPr>
        <p:spPr>
          <a:xfrm>
            <a:off x="6858002" y="5794782"/>
            <a:ext cx="4857751" cy="923330"/>
          </a:xfrm>
          <a:prstGeom prst="rect">
            <a:avLst/>
          </a:prstGeom>
          <a:noFill/>
        </p:spPr>
        <p:txBody>
          <a:bodyPr wrap="square" rtlCol="0">
            <a:spAutoFit/>
          </a:bodyPr>
          <a:lstStyle/>
          <a:p>
            <a:r>
              <a:rPr lang="en-GB">
                <a:hlinkClick r:id="rId3"/>
              </a:rPr>
              <a:t>https://www.nbcnews.com/tech/tech-news/self-driving-uber-car-hit-killed-woman-did-not-recognize-n1079281</a:t>
            </a:r>
            <a:r>
              <a:rPr lang="en-GB"/>
              <a:t> </a:t>
            </a:r>
          </a:p>
        </p:txBody>
      </p:sp>
      <p:pic>
        <p:nvPicPr>
          <p:cNvPr id="8" name="Content Placeholder 7" descr="Graphical user interface, text, application, website&#10;&#10;Description automatically generated">
            <a:extLst>
              <a:ext uri="{FF2B5EF4-FFF2-40B4-BE49-F238E27FC236}">
                <a16:creationId xmlns:a16="http://schemas.microsoft.com/office/drawing/2014/main" id="{8176E1A9-EDB3-9C4E-AB18-F81202C12331}"/>
              </a:ext>
            </a:extLst>
          </p:cNvPr>
          <p:cNvPicPr>
            <a:picLocks noGrp="1" noChangeAspect="1"/>
          </p:cNvPicPr>
          <p:nvPr>
            <p:ph idx="1"/>
          </p:nvPr>
        </p:nvPicPr>
        <p:blipFill>
          <a:blip r:embed="rId4"/>
          <a:stretch>
            <a:fillRect/>
          </a:stretch>
        </p:blipFill>
        <p:spPr>
          <a:xfrm>
            <a:off x="609601" y="308610"/>
            <a:ext cx="10972799" cy="2917191"/>
          </a:xfrm>
        </p:spPr>
      </p:pic>
    </p:spTree>
    <p:extLst>
      <p:ext uri="{BB962C8B-B14F-4D97-AF65-F5344CB8AC3E}">
        <p14:creationId xmlns:p14="http://schemas.microsoft.com/office/powerpoint/2010/main" val="342537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126AF-2D11-B643-B628-EF4E662D472F}"/>
              </a:ext>
            </a:extLst>
          </p:cNvPr>
          <p:cNvSpPr>
            <a:spLocks noGrp="1"/>
          </p:cNvSpPr>
          <p:nvPr>
            <p:ph type="title"/>
          </p:nvPr>
        </p:nvSpPr>
        <p:spPr/>
        <p:txBody>
          <a:bodyPr/>
          <a:lstStyle/>
          <a:p>
            <a:r>
              <a:rPr lang="en-GB"/>
              <a:t>Data is not neutral</a:t>
            </a:r>
          </a:p>
        </p:txBody>
      </p:sp>
      <p:sp>
        <p:nvSpPr>
          <p:cNvPr id="3" name="Content Placeholder 2">
            <a:extLst>
              <a:ext uri="{FF2B5EF4-FFF2-40B4-BE49-F238E27FC236}">
                <a16:creationId xmlns:a16="http://schemas.microsoft.com/office/drawing/2014/main" id="{D8DBFD7F-F25B-1D42-AF07-EFFC0E200B04}"/>
              </a:ext>
            </a:extLst>
          </p:cNvPr>
          <p:cNvSpPr>
            <a:spLocks noGrp="1"/>
          </p:cNvSpPr>
          <p:nvPr>
            <p:ph idx="1"/>
          </p:nvPr>
        </p:nvSpPr>
        <p:spPr>
          <a:xfrm>
            <a:off x="1385019" y="1498601"/>
            <a:ext cx="9601200" cy="4010025"/>
          </a:xfrm>
        </p:spPr>
        <p:txBody>
          <a:bodyPr>
            <a:noAutofit/>
          </a:bodyPr>
          <a:lstStyle/>
          <a:p>
            <a:r>
              <a:rPr lang="en-GB"/>
              <a:t>As a data scientist we make computations using data and present this data (often about people) as numbers. </a:t>
            </a:r>
          </a:p>
          <a:p>
            <a:r>
              <a:rPr lang="en-GB"/>
              <a:t>However data originating from the real world and real people are not neutral. </a:t>
            </a:r>
          </a:p>
          <a:p>
            <a:pPr lvl="1"/>
            <a:r>
              <a:rPr lang="en-GB" sz="2400"/>
              <a:t>The data is biased from for example social inequalities, or the type of data being collected </a:t>
            </a:r>
          </a:p>
          <a:p>
            <a:r>
              <a:rPr lang="en-GB"/>
              <a:t> Therefore it is important to consider the context in which that data was produced </a:t>
            </a:r>
          </a:p>
          <a:p>
            <a:pPr lvl="1"/>
            <a:r>
              <a:rPr lang="en-GB" sz="2400"/>
              <a:t>This allows us to note any functional limitations</a:t>
            </a:r>
          </a:p>
          <a:p>
            <a:pPr lvl="1"/>
            <a:r>
              <a:rPr lang="en-GB" sz="2400"/>
              <a:t>E.g.  Is it a fair representation of the population? </a:t>
            </a:r>
          </a:p>
        </p:txBody>
      </p:sp>
    </p:spTree>
    <p:extLst>
      <p:ext uri="{BB962C8B-B14F-4D97-AF65-F5344CB8AC3E}">
        <p14:creationId xmlns:p14="http://schemas.microsoft.com/office/powerpoint/2010/main" val="313230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9131-A2D5-4B4E-9E2C-8A5AFAEDE59F}"/>
              </a:ext>
            </a:extLst>
          </p:cNvPr>
          <p:cNvSpPr>
            <a:spLocks noGrp="1"/>
          </p:cNvSpPr>
          <p:nvPr>
            <p:ph type="title"/>
          </p:nvPr>
        </p:nvSpPr>
        <p:spPr/>
        <p:txBody>
          <a:bodyPr/>
          <a:lstStyle/>
          <a:p>
            <a:r>
              <a:rPr lang="en-GB"/>
              <a:t>Data is not neutral</a:t>
            </a:r>
          </a:p>
        </p:txBody>
      </p:sp>
      <p:sp>
        <p:nvSpPr>
          <p:cNvPr id="3" name="Content Placeholder 2">
            <a:extLst>
              <a:ext uri="{FF2B5EF4-FFF2-40B4-BE49-F238E27FC236}">
                <a16:creationId xmlns:a16="http://schemas.microsoft.com/office/drawing/2014/main" id="{7FE5C148-D956-1E4E-A7DA-68882AE76A3A}"/>
              </a:ext>
            </a:extLst>
          </p:cNvPr>
          <p:cNvSpPr>
            <a:spLocks noGrp="1"/>
          </p:cNvSpPr>
          <p:nvPr>
            <p:ph idx="1"/>
          </p:nvPr>
        </p:nvSpPr>
        <p:spPr/>
        <p:txBody>
          <a:bodyPr>
            <a:normAutofit/>
          </a:bodyPr>
          <a:lstStyle/>
          <a:p>
            <a:r>
              <a:rPr lang="en-GB"/>
              <a:t>When creating our datasets we are creating a representation. </a:t>
            </a:r>
          </a:p>
          <a:p>
            <a:pPr lvl="1"/>
            <a:r>
              <a:rPr lang="en-GB" sz="2400"/>
              <a:t>How good is this representation of reality?</a:t>
            </a:r>
          </a:p>
          <a:p>
            <a:endParaRPr lang="en-GB"/>
          </a:p>
          <a:p>
            <a:r>
              <a:rPr lang="en-GB"/>
              <a:t>We should ask critical questions about the dataset and the choices made in creating this</a:t>
            </a:r>
          </a:p>
          <a:p>
            <a:pPr lvl="1"/>
            <a:r>
              <a:rPr lang="en-GB" sz="2400"/>
              <a:t>Is the data representative of the population?</a:t>
            </a:r>
          </a:p>
          <a:p>
            <a:pPr lvl="1"/>
            <a:r>
              <a:rPr lang="en-GB" sz="2400"/>
              <a:t>Are there any biases embedded in the data?</a:t>
            </a:r>
          </a:p>
        </p:txBody>
      </p:sp>
    </p:spTree>
    <p:extLst>
      <p:ext uri="{BB962C8B-B14F-4D97-AF65-F5344CB8AC3E}">
        <p14:creationId xmlns:p14="http://schemas.microsoft.com/office/powerpoint/2010/main" val="427636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F89A-A450-2C43-8725-7E2D3DA13C20}"/>
              </a:ext>
            </a:extLst>
          </p:cNvPr>
          <p:cNvSpPr>
            <a:spLocks noGrp="1"/>
          </p:cNvSpPr>
          <p:nvPr>
            <p:ph type="title"/>
          </p:nvPr>
        </p:nvSpPr>
        <p:spPr/>
        <p:txBody>
          <a:bodyPr/>
          <a:lstStyle/>
          <a:p>
            <a:r>
              <a:rPr lang="en-GB"/>
              <a:t>Privacy and Data Protection</a:t>
            </a:r>
          </a:p>
        </p:txBody>
      </p:sp>
      <p:sp>
        <p:nvSpPr>
          <p:cNvPr id="3" name="Content Placeholder 2">
            <a:extLst>
              <a:ext uri="{FF2B5EF4-FFF2-40B4-BE49-F238E27FC236}">
                <a16:creationId xmlns:a16="http://schemas.microsoft.com/office/drawing/2014/main" id="{EA313B44-8033-5449-AE3A-90A411DF7487}"/>
              </a:ext>
            </a:extLst>
          </p:cNvPr>
          <p:cNvSpPr>
            <a:spLocks noGrp="1"/>
          </p:cNvSpPr>
          <p:nvPr>
            <p:ph idx="1"/>
          </p:nvPr>
        </p:nvSpPr>
        <p:spPr>
          <a:xfrm>
            <a:off x="1371600" y="1498601"/>
            <a:ext cx="9601200" cy="4052887"/>
          </a:xfrm>
        </p:spPr>
        <p:txBody>
          <a:bodyPr>
            <a:noAutofit/>
          </a:bodyPr>
          <a:lstStyle/>
          <a:p>
            <a:r>
              <a:rPr lang="en-GB" sz="2200"/>
              <a:t>Machine learning applications often work with personal data </a:t>
            </a:r>
          </a:p>
          <a:p>
            <a:endParaRPr lang="en-GB" sz="2200"/>
          </a:p>
          <a:p>
            <a:r>
              <a:rPr lang="en-GB" sz="2200"/>
              <a:t>AI is increasingly being used for surveillance purposes </a:t>
            </a:r>
          </a:p>
          <a:p>
            <a:pPr lvl="1"/>
            <a:r>
              <a:rPr lang="en-GB" sz="2200"/>
              <a:t>CCTV analysis </a:t>
            </a:r>
          </a:p>
          <a:p>
            <a:pPr lvl="1"/>
            <a:r>
              <a:rPr lang="en-GB" sz="2200"/>
              <a:t>In the workplace -smartphones and social media </a:t>
            </a:r>
          </a:p>
          <a:p>
            <a:pPr lvl="1"/>
            <a:endParaRPr lang="en-GB" sz="2200"/>
          </a:p>
          <a:p>
            <a:r>
              <a:rPr lang="en-GB" sz="2200"/>
              <a:t>Often people are unaware that their data is being gathered </a:t>
            </a:r>
          </a:p>
          <a:p>
            <a:endParaRPr lang="en-GB" sz="2200"/>
          </a:p>
          <a:p>
            <a:r>
              <a:rPr lang="en-GB" sz="2200"/>
              <a:t>Data which was collected in one context is now being used by third parties in another context.</a:t>
            </a:r>
          </a:p>
        </p:txBody>
      </p:sp>
      <p:sp>
        <p:nvSpPr>
          <p:cNvPr id="4" name="TextBox 3">
            <a:extLst>
              <a:ext uri="{FF2B5EF4-FFF2-40B4-BE49-F238E27FC236}">
                <a16:creationId xmlns:a16="http://schemas.microsoft.com/office/drawing/2014/main" id="{289E748E-8B45-E444-BE55-290C924EFA9D}"/>
              </a:ext>
            </a:extLst>
          </p:cNvPr>
          <p:cNvSpPr txBox="1"/>
          <p:nvPr/>
        </p:nvSpPr>
        <p:spPr>
          <a:xfrm>
            <a:off x="8737601" y="5551487"/>
            <a:ext cx="3171825" cy="369332"/>
          </a:xfrm>
          <a:prstGeom prst="rect">
            <a:avLst/>
          </a:prstGeom>
          <a:noFill/>
        </p:spPr>
        <p:txBody>
          <a:bodyPr wrap="square" rtlCol="0">
            <a:spAutoFit/>
          </a:bodyPr>
          <a:lstStyle/>
          <a:p>
            <a:r>
              <a:rPr lang="en-GB" err="1"/>
              <a:t>M.Coeckelbergh</a:t>
            </a:r>
            <a:r>
              <a:rPr lang="en-GB"/>
              <a:t> (2020) </a:t>
            </a:r>
          </a:p>
        </p:txBody>
      </p:sp>
    </p:spTree>
    <p:extLst>
      <p:ext uri="{BB962C8B-B14F-4D97-AF65-F5344CB8AC3E}">
        <p14:creationId xmlns:p14="http://schemas.microsoft.com/office/powerpoint/2010/main" val="295178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BB36E-70BD-324E-9038-734714217DCC}"/>
              </a:ext>
            </a:extLst>
          </p:cNvPr>
          <p:cNvSpPr>
            <a:spLocks noGrp="1"/>
          </p:cNvSpPr>
          <p:nvPr>
            <p:ph type="title"/>
          </p:nvPr>
        </p:nvSpPr>
        <p:spPr/>
        <p:txBody>
          <a:bodyPr/>
          <a:lstStyle/>
          <a:p>
            <a:r>
              <a:rPr lang="en-GB"/>
              <a:t>Security</a:t>
            </a:r>
          </a:p>
        </p:txBody>
      </p:sp>
      <p:sp>
        <p:nvSpPr>
          <p:cNvPr id="3" name="Content Placeholder 2">
            <a:extLst>
              <a:ext uri="{FF2B5EF4-FFF2-40B4-BE49-F238E27FC236}">
                <a16:creationId xmlns:a16="http://schemas.microsoft.com/office/drawing/2014/main" id="{5EB0E699-CD70-8B4F-A390-4B15CF3B1A9D}"/>
              </a:ext>
            </a:extLst>
          </p:cNvPr>
          <p:cNvSpPr>
            <a:spLocks noGrp="1"/>
          </p:cNvSpPr>
          <p:nvPr>
            <p:ph idx="1"/>
          </p:nvPr>
        </p:nvSpPr>
        <p:spPr/>
        <p:txBody>
          <a:bodyPr>
            <a:normAutofit/>
          </a:bodyPr>
          <a:lstStyle/>
          <a:p>
            <a:r>
              <a:rPr lang="en-GB" sz="2200"/>
              <a:t>We are now living in a more “networked” world </a:t>
            </a:r>
          </a:p>
          <a:p>
            <a:endParaRPr lang="en-GB" sz="2200"/>
          </a:p>
          <a:p>
            <a:r>
              <a:rPr lang="en-GB" sz="2200"/>
              <a:t>Electronic devices/software is at risk of being hacked and manipulated by people with malicious intentions</a:t>
            </a:r>
          </a:p>
          <a:p>
            <a:endParaRPr lang="en-GB" sz="2200"/>
          </a:p>
          <a:p>
            <a:r>
              <a:rPr lang="en-GB" sz="2200"/>
              <a:t>When you add AI into the mix there are much larger real-world physical consequences</a:t>
            </a:r>
          </a:p>
          <a:p>
            <a:pPr lvl="1"/>
            <a:r>
              <a:rPr lang="en-GB" sz="2200"/>
              <a:t>E.g. if your self-driving car is hacked </a:t>
            </a:r>
          </a:p>
        </p:txBody>
      </p:sp>
      <p:sp>
        <p:nvSpPr>
          <p:cNvPr id="4" name="TextBox 3">
            <a:extLst>
              <a:ext uri="{FF2B5EF4-FFF2-40B4-BE49-F238E27FC236}">
                <a16:creationId xmlns:a16="http://schemas.microsoft.com/office/drawing/2014/main" id="{0E151A8C-81E8-4042-8C8F-94798A8794E9}"/>
              </a:ext>
            </a:extLst>
          </p:cNvPr>
          <p:cNvSpPr txBox="1"/>
          <p:nvPr/>
        </p:nvSpPr>
        <p:spPr>
          <a:xfrm>
            <a:off x="9245601" y="5136141"/>
            <a:ext cx="3171825" cy="369332"/>
          </a:xfrm>
          <a:prstGeom prst="rect">
            <a:avLst/>
          </a:prstGeom>
          <a:noFill/>
        </p:spPr>
        <p:txBody>
          <a:bodyPr wrap="square" rtlCol="0">
            <a:spAutoFit/>
          </a:bodyPr>
          <a:lstStyle/>
          <a:p>
            <a:r>
              <a:rPr lang="en-GB" err="1"/>
              <a:t>M.Coeckelbergh</a:t>
            </a:r>
            <a:r>
              <a:rPr lang="en-GB"/>
              <a:t> (2020) </a:t>
            </a:r>
          </a:p>
        </p:txBody>
      </p:sp>
    </p:spTree>
    <p:extLst>
      <p:ext uri="{BB962C8B-B14F-4D97-AF65-F5344CB8AC3E}">
        <p14:creationId xmlns:p14="http://schemas.microsoft.com/office/powerpoint/2010/main" val="366809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2622-47CF-3243-B2D0-4D6619DD7A54}"/>
              </a:ext>
            </a:extLst>
          </p:cNvPr>
          <p:cNvSpPr>
            <a:spLocks noGrp="1"/>
          </p:cNvSpPr>
          <p:nvPr>
            <p:ph type="title"/>
          </p:nvPr>
        </p:nvSpPr>
        <p:spPr/>
        <p:txBody>
          <a:bodyPr/>
          <a:lstStyle/>
          <a:p>
            <a:r>
              <a:rPr lang="en-GB"/>
              <a:t>Bias</a:t>
            </a:r>
          </a:p>
        </p:txBody>
      </p:sp>
      <p:sp>
        <p:nvSpPr>
          <p:cNvPr id="3" name="Content Placeholder 2">
            <a:extLst>
              <a:ext uri="{FF2B5EF4-FFF2-40B4-BE49-F238E27FC236}">
                <a16:creationId xmlns:a16="http://schemas.microsoft.com/office/drawing/2014/main" id="{9F094E43-A416-9B46-A28D-E6BA84278B8D}"/>
              </a:ext>
            </a:extLst>
          </p:cNvPr>
          <p:cNvSpPr>
            <a:spLocks noGrp="1"/>
          </p:cNvSpPr>
          <p:nvPr>
            <p:ph idx="1"/>
          </p:nvPr>
        </p:nvSpPr>
        <p:spPr>
          <a:xfrm>
            <a:off x="1295400" y="1627650"/>
            <a:ext cx="9601200" cy="3325951"/>
          </a:xfrm>
        </p:spPr>
        <p:txBody>
          <a:bodyPr/>
          <a:lstStyle/>
          <a:p>
            <a:r>
              <a:rPr lang="en-GB" sz="2200"/>
              <a:t>Bias is often connected to machine learning applications </a:t>
            </a:r>
          </a:p>
          <a:p>
            <a:r>
              <a:rPr lang="en-GB" sz="2200"/>
              <a:t>When an AI/ML model makes or recommends decisions, bias may arise</a:t>
            </a:r>
          </a:p>
          <a:p>
            <a:pPr lvl="1"/>
            <a:r>
              <a:rPr lang="en-GB" sz="2200"/>
              <a:t>The decisions may be unjust or unfair to particular individuals or groups</a:t>
            </a:r>
          </a:p>
          <a:p>
            <a:r>
              <a:rPr lang="en-GB" sz="2200"/>
              <a:t>While bias and discrimination have always been present in society – the worry is that AI may perpetuate these problems and enlarge their impact</a:t>
            </a:r>
          </a:p>
          <a:p>
            <a:r>
              <a:rPr lang="en-GB" sz="2200"/>
              <a:t>Bias is often unintentional </a:t>
            </a:r>
          </a:p>
          <a:p>
            <a:pPr lvl="1"/>
            <a:r>
              <a:rPr lang="en-GB" sz="2200"/>
              <a:t>The people involved in development don’t foresee the effects</a:t>
            </a:r>
          </a:p>
          <a:p>
            <a:pPr lvl="1"/>
            <a:endParaRPr lang="en-GB"/>
          </a:p>
        </p:txBody>
      </p:sp>
      <p:sp>
        <p:nvSpPr>
          <p:cNvPr id="4" name="TextBox 3">
            <a:extLst>
              <a:ext uri="{FF2B5EF4-FFF2-40B4-BE49-F238E27FC236}">
                <a16:creationId xmlns:a16="http://schemas.microsoft.com/office/drawing/2014/main" id="{21A3D931-1C38-EE43-84A2-8294A4165B97}"/>
              </a:ext>
            </a:extLst>
          </p:cNvPr>
          <p:cNvSpPr txBox="1"/>
          <p:nvPr/>
        </p:nvSpPr>
        <p:spPr>
          <a:xfrm>
            <a:off x="9022093" y="5191455"/>
            <a:ext cx="3171825" cy="369332"/>
          </a:xfrm>
          <a:prstGeom prst="rect">
            <a:avLst/>
          </a:prstGeom>
          <a:noFill/>
        </p:spPr>
        <p:txBody>
          <a:bodyPr wrap="square" rtlCol="0">
            <a:spAutoFit/>
          </a:bodyPr>
          <a:lstStyle/>
          <a:p>
            <a:r>
              <a:rPr lang="en-GB" err="1"/>
              <a:t>M.Coeckelbergh</a:t>
            </a:r>
            <a:r>
              <a:rPr lang="en-GB"/>
              <a:t> (2020) </a:t>
            </a:r>
          </a:p>
        </p:txBody>
      </p:sp>
    </p:spTree>
    <p:extLst>
      <p:ext uri="{BB962C8B-B14F-4D97-AF65-F5344CB8AC3E}">
        <p14:creationId xmlns:p14="http://schemas.microsoft.com/office/powerpoint/2010/main" val="386080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50BEA-761D-4D97-A998-35B86FE05A5F}"/>
              </a:ext>
            </a:extLst>
          </p:cNvPr>
          <p:cNvSpPr>
            <a:spLocks noGrp="1"/>
          </p:cNvSpPr>
          <p:nvPr>
            <p:ph type="title"/>
          </p:nvPr>
        </p:nvSpPr>
        <p:spPr/>
        <p:txBody>
          <a:bodyPr/>
          <a:lstStyle/>
          <a:p>
            <a:r>
              <a:rPr lang="en-GB"/>
              <a:t>Search in AI</a:t>
            </a:r>
          </a:p>
        </p:txBody>
      </p:sp>
      <p:sp>
        <p:nvSpPr>
          <p:cNvPr id="3" name="Content Placeholder 2">
            <a:extLst>
              <a:ext uri="{FF2B5EF4-FFF2-40B4-BE49-F238E27FC236}">
                <a16:creationId xmlns:a16="http://schemas.microsoft.com/office/drawing/2014/main" id="{F6D17BE3-AEC6-494E-988B-8A2BBC9EED52}"/>
              </a:ext>
            </a:extLst>
          </p:cNvPr>
          <p:cNvSpPr>
            <a:spLocks noGrp="1"/>
          </p:cNvSpPr>
          <p:nvPr>
            <p:ph idx="1"/>
          </p:nvPr>
        </p:nvSpPr>
        <p:spPr>
          <a:xfrm>
            <a:off x="839416" y="1340768"/>
            <a:ext cx="10742984" cy="4325011"/>
          </a:xfrm>
        </p:spPr>
        <p:txBody>
          <a:bodyPr>
            <a:normAutofit fontScale="92500" lnSpcReduction="10000"/>
          </a:bodyPr>
          <a:lstStyle/>
          <a:p>
            <a:r>
              <a:rPr lang="en-GB" sz="2800" dirty="0"/>
              <a:t>Searching on organising data is an important topic in AI</a:t>
            </a:r>
          </a:p>
          <a:p>
            <a:endParaRPr lang="en-GB" sz="2800" dirty="0"/>
          </a:p>
          <a:p>
            <a:r>
              <a:rPr lang="en-GB" sz="2800" dirty="0"/>
              <a:t>There are </a:t>
            </a:r>
            <a:r>
              <a:rPr lang="en-GB" sz="2800" dirty="0">
                <a:solidFill>
                  <a:srgbClr val="FF0000"/>
                </a:solidFill>
              </a:rPr>
              <a:t>many problems </a:t>
            </a:r>
            <a:r>
              <a:rPr lang="en-GB" sz="2800" dirty="0"/>
              <a:t>that need to computer to search for the optimum or correct solution for a given domain</a:t>
            </a:r>
          </a:p>
          <a:p>
            <a:endParaRPr lang="en-GB" sz="2800" dirty="0"/>
          </a:p>
          <a:p>
            <a:r>
              <a:rPr lang="en-GB" sz="2800" dirty="0"/>
              <a:t>There are often </a:t>
            </a:r>
            <a:r>
              <a:rPr lang="en-GB" sz="2800" dirty="0">
                <a:solidFill>
                  <a:srgbClr val="FF0000"/>
                </a:solidFill>
              </a:rPr>
              <a:t>many solutions </a:t>
            </a:r>
            <a:r>
              <a:rPr lang="en-GB" sz="2800" dirty="0"/>
              <a:t>to a given problem and we may not know which is the best until we have tried them out</a:t>
            </a:r>
          </a:p>
          <a:p>
            <a:endParaRPr lang="en-GB" sz="2800" dirty="0"/>
          </a:p>
          <a:p>
            <a:pPr algn="ctr"/>
            <a:r>
              <a:rPr lang="en-GB" sz="2800" dirty="0"/>
              <a:t>If we are effective in </a:t>
            </a:r>
            <a:r>
              <a:rPr lang="en-GB" sz="2800" dirty="0">
                <a:solidFill>
                  <a:srgbClr val="FF0000"/>
                </a:solidFill>
              </a:rPr>
              <a:t>organising our data</a:t>
            </a:r>
            <a:r>
              <a:rPr lang="en-GB" sz="2800" dirty="0"/>
              <a:t>, we can search for solutions quickly and efficiently</a:t>
            </a:r>
          </a:p>
        </p:txBody>
      </p:sp>
    </p:spTree>
    <p:extLst>
      <p:ext uri="{BB962C8B-B14F-4D97-AF65-F5344CB8AC3E}">
        <p14:creationId xmlns:p14="http://schemas.microsoft.com/office/powerpoint/2010/main" val="123842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DD38F-454E-6F4F-B8D4-3171CC20D62B}"/>
              </a:ext>
            </a:extLst>
          </p:cNvPr>
          <p:cNvSpPr>
            <a:spLocks noGrp="1"/>
          </p:cNvSpPr>
          <p:nvPr>
            <p:ph type="title"/>
          </p:nvPr>
        </p:nvSpPr>
        <p:spPr/>
        <p:txBody>
          <a:bodyPr/>
          <a:lstStyle/>
          <a:p>
            <a:r>
              <a:rPr lang="en-GB"/>
              <a:t>Transparency and Explainability  </a:t>
            </a:r>
          </a:p>
        </p:txBody>
      </p:sp>
      <p:sp>
        <p:nvSpPr>
          <p:cNvPr id="3" name="Content Placeholder 2">
            <a:extLst>
              <a:ext uri="{FF2B5EF4-FFF2-40B4-BE49-F238E27FC236}">
                <a16:creationId xmlns:a16="http://schemas.microsoft.com/office/drawing/2014/main" id="{8A9BA199-0F1E-EF42-A2C7-607B99EE7A14}"/>
              </a:ext>
            </a:extLst>
          </p:cNvPr>
          <p:cNvSpPr>
            <a:spLocks noGrp="1"/>
          </p:cNvSpPr>
          <p:nvPr>
            <p:ph idx="1"/>
          </p:nvPr>
        </p:nvSpPr>
        <p:spPr>
          <a:xfrm>
            <a:off x="1295400" y="1631665"/>
            <a:ext cx="9601200" cy="3995737"/>
          </a:xfrm>
        </p:spPr>
        <p:txBody>
          <a:bodyPr>
            <a:normAutofit lnSpcReduction="10000"/>
          </a:bodyPr>
          <a:lstStyle/>
          <a:p>
            <a:r>
              <a:rPr lang="en-GB"/>
              <a:t>With some AI the decision making process is clear</a:t>
            </a:r>
          </a:p>
          <a:p>
            <a:pPr lvl="1"/>
            <a:r>
              <a:rPr lang="en-GB"/>
              <a:t>E.g. Decision Trees – it has been programmed in a way that determines the decision, given the input</a:t>
            </a:r>
          </a:p>
          <a:p>
            <a:pPr lvl="1"/>
            <a:endParaRPr lang="en-GB"/>
          </a:p>
          <a:p>
            <a:r>
              <a:rPr lang="en-GB"/>
              <a:t>However, with other machine learning systems – particularly deep neural networks, the decision process is no longer clear</a:t>
            </a:r>
          </a:p>
          <a:p>
            <a:endParaRPr lang="en-GB"/>
          </a:p>
          <a:p>
            <a:r>
              <a:rPr lang="en-GB"/>
              <a:t>We can explain in general how the system works, but cannot explain a particular decision </a:t>
            </a:r>
          </a:p>
          <a:p>
            <a:pPr lvl="1"/>
            <a:r>
              <a:rPr lang="en-GB"/>
              <a:t>Black box problem/opaque problem  </a:t>
            </a:r>
          </a:p>
        </p:txBody>
      </p:sp>
      <p:sp>
        <p:nvSpPr>
          <p:cNvPr id="4" name="TextBox 3">
            <a:extLst>
              <a:ext uri="{FF2B5EF4-FFF2-40B4-BE49-F238E27FC236}">
                <a16:creationId xmlns:a16="http://schemas.microsoft.com/office/drawing/2014/main" id="{2D028550-3965-5944-882E-D5068C2D0601}"/>
              </a:ext>
            </a:extLst>
          </p:cNvPr>
          <p:cNvSpPr txBox="1"/>
          <p:nvPr/>
        </p:nvSpPr>
        <p:spPr>
          <a:xfrm>
            <a:off x="9386888" y="5156200"/>
            <a:ext cx="3171825" cy="369332"/>
          </a:xfrm>
          <a:prstGeom prst="rect">
            <a:avLst/>
          </a:prstGeom>
          <a:noFill/>
        </p:spPr>
        <p:txBody>
          <a:bodyPr wrap="square" rtlCol="0">
            <a:spAutoFit/>
          </a:bodyPr>
          <a:lstStyle/>
          <a:p>
            <a:r>
              <a:rPr lang="en-GB" err="1"/>
              <a:t>M.Coeckelbergh</a:t>
            </a:r>
            <a:r>
              <a:rPr lang="en-GB"/>
              <a:t> (2020) </a:t>
            </a:r>
          </a:p>
        </p:txBody>
      </p:sp>
    </p:spTree>
    <p:extLst>
      <p:ext uri="{BB962C8B-B14F-4D97-AF65-F5344CB8AC3E}">
        <p14:creationId xmlns:p14="http://schemas.microsoft.com/office/powerpoint/2010/main" val="128932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D530-A6BA-AD43-A58B-09B2A49ADAB8}"/>
              </a:ext>
            </a:extLst>
          </p:cNvPr>
          <p:cNvSpPr>
            <a:spLocks noGrp="1"/>
          </p:cNvSpPr>
          <p:nvPr>
            <p:ph type="title"/>
          </p:nvPr>
        </p:nvSpPr>
        <p:spPr/>
        <p:txBody>
          <a:bodyPr/>
          <a:lstStyle/>
          <a:p>
            <a:r>
              <a:rPr lang="en-GB"/>
              <a:t>Regulations / Policy Proposals </a:t>
            </a:r>
          </a:p>
        </p:txBody>
      </p:sp>
      <p:sp>
        <p:nvSpPr>
          <p:cNvPr id="3" name="Content Placeholder 2">
            <a:extLst>
              <a:ext uri="{FF2B5EF4-FFF2-40B4-BE49-F238E27FC236}">
                <a16:creationId xmlns:a16="http://schemas.microsoft.com/office/drawing/2014/main" id="{BF2664BF-A562-8746-B179-545BC2D160F2}"/>
              </a:ext>
            </a:extLst>
          </p:cNvPr>
          <p:cNvSpPr>
            <a:spLocks noGrp="1"/>
          </p:cNvSpPr>
          <p:nvPr>
            <p:ph idx="1"/>
          </p:nvPr>
        </p:nvSpPr>
        <p:spPr/>
        <p:txBody>
          <a:bodyPr>
            <a:normAutofit/>
          </a:bodyPr>
          <a:lstStyle/>
          <a:p>
            <a:r>
              <a:rPr lang="en-GB" dirty="0"/>
              <a:t>GDPR – data is regulated </a:t>
            </a:r>
          </a:p>
          <a:p>
            <a:endParaRPr lang="en-GB" dirty="0"/>
          </a:p>
          <a:p>
            <a:r>
              <a:rPr lang="en-GB" dirty="0"/>
              <a:t>Regulations relating to AI still up for discussion </a:t>
            </a:r>
          </a:p>
          <a:p>
            <a:pPr lvl="1"/>
            <a:r>
              <a:rPr lang="en-GB" sz="2400"/>
              <a:t>Policy – leading to regulation by means of laws</a:t>
            </a:r>
          </a:p>
          <a:p>
            <a:pPr lvl="1"/>
            <a:r>
              <a:rPr lang="en-GB" sz="2400" dirty="0"/>
              <a:t>Codes of conduct, ethics and education</a:t>
            </a:r>
          </a:p>
        </p:txBody>
      </p:sp>
    </p:spTree>
    <p:extLst>
      <p:ext uri="{BB962C8B-B14F-4D97-AF65-F5344CB8AC3E}">
        <p14:creationId xmlns:p14="http://schemas.microsoft.com/office/powerpoint/2010/main" val="122420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7066" y="2388650"/>
            <a:ext cx="9855200" cy="1344149"/>
          </a:xfrm>
        </p:spPr>
        <p:txBody>
          <a:bodyPr vert="horz" lIns="121920" tIns="60960" rIns="121920" bIns="60960" rtlCol="0" anchor="t">
            <a:noAutofit/>
          </a:bodyPr>
          <a:lstStyle/>
          <a:p>
            <a:r>
              <a:rPr lang="en-US" sz="7200" dirty="0">
                <a:latin typeface="Roboto Condensed"/>
                <a:ea typeface="Gotham Book" charset="0"/>
              </a:rPr>
              <a:t>Any Questions </a:t>
            </a:r>
            <a:endParaRPr lang="en-US" sz="7200" dirty="0">
              <a:ea typeface="Gotham Book" charset="0"/>
            </a:endParaRPr>
          </a:p>
        </p:txBody>
      </p:sp>
      <p:sp>
        <p:nvSpPr>
          <p:cNvPr id="4" name="TextBox 3">
            <a:extLst>
              <a:ext uri="{FF2B5EF4-FFF2-40B4-BE49-F238E27FC236}">
                <a16:creationId xmlns:a16="http://schemas.microsoft.com/office/drawing/2014/main" id="{BFF86CD0-0EFC-620D-7E50-F6B1BA5A61A2}"/>
              </a:ext>
            </a:extLst>
          </p:cNvPr>
          <p:cNvSpPr txBox="1"/>
          <p:nvPr/>
        </p:nvSpPr>
        <p:spPr>
          <a:xfrm>
            <a:off x="1" y="5794189"/>
            <a:ext cx="4272323" cy="1200329"/>
          </a:xfrm>
          <a:prstGeom prst="rect">
            <a:avLst/>
          </a:prstGeom>
          <a:noFill/>
        </p:spPr>
        <p:txBody>
          <a:bodyPr wrap="none" rtlCol="0">
            <a:spAutoFit/>
          </a:bodyPr>
          <a:lstStyle/>
          <a:p>
            <a:r>
              <a:rPr lang="en-GB" sz="2400" b="1">
                <a:solidFill>
                  <a:schemeClr val="bg1"/>
                </a:solidFill>
                <a:latin typeface="Roboto Condensed" panose="020B0604020202020204" pitchFamily="2" charset="0"/>
                <a:ea typeface="Roboto Condensed" panose="020B0604020202020204" pitchFamily="2" charset="0"/>
              </a:rPr>
              <a:t>Dr Basel Barakat</a:t>
            </a:r>
          </a:p>
          <a:p>
            <a:r>
              <a:rPr lang="en-GB" sz="2400">
                <a:solidFill>
                  <a:schemeClr val="bg1"/>
                </a:solidFill>
              </a:rPr>
              <a:t>basel.barakat@sunderland.ac.uk</a:t>
            </a:r>
          </a:p>
          <a:p>
            <a:endParaRPr lang="en-GB" sz="2400"/>
          </a:p>
        </p:txBody>
      </p:sp>
    </p:spTree>
    <p:extLst>
      <p:ext uri="{BB962C8B-B14F-4D97-AF65-F5344CB8AC3E}">
        <p14:creationId xmlns:p14="http://schemas.microsoft.com/office/powerpoint/2010/main" val="137574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C229-DF9F-4111-3D5D-425C4529B618}"/>
              </a:ext>
            </a:extLst>
          </p:cNvPr>
          <p:cNvSpPr>
            <a:spLocks noGrp="1"/>
          </p:cNvSpPr>
          <p:nvPr>
            <p:ph type="title"/>
          </p:nvPr>
        </p:nvSpPr>
        <p:spPr/>
        <p:txBody>
          <a:bodyPr/>
          <a:lstStyle/>
          <a:p>
            <a:r>
              <a:rPr lang="en-GB"/>
              <a:t>Types of search Techniques</a:t>
            </a:r>
          </a:p>
        </p:txBody>
      </p:sp>
      <p:graphicFrame>
        <p:nvGraphicFramePr>
          <p:cNvPr id="24" name="Diagram 23">
            <a:extLst>
              <a:ext uri="{FF2B5EF4-FFF2-40B4-BE49-F238E27FC236}">
                <a16:creationId xmlns:a16="http://schemas.microsoft.com/office/drawing/2014/main" id="{26320E67-40F9-225A-B652-DCE1FCF7D4D5}"/>
              </a:ext>
            </a:extLst>
          </p:cNvPr>
          <p:cNvGraphicFramePr/>
          <p:nvPr/>
        </p:nvGraphicFramePr>
        <p:xfrm>
          <a:off x="143339" y="1384285"/>
          <a:ext cx="11439061" cy="4156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084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DECA-D3E2-4F84-AF6A-3ED6F387D34D}"/>
              </a:ext>
            </a:extLst>
          </p:cNvPr>
          <p:cNvSpPr>
            <a:spLocks noGrp="1"/>
          </p:cNvSpPr>
          <p:nvPr>
            <p:ph type="title"/>
          </p:nvPr>
        </p:nvSpPr>
        <p:spPr>
          <a:xfrm>
            <a:off x="767408" y="188641"/>
            <a:ext cx="9303717" cy="1068691"/>
          </a:xfrm>
        </p:spPr>
        <p:txBody>
          <a:bodyPr>
            <a:normAutofit/>
          </a:bodyPr>
          <a:lstStyle/>
          <a:p>
            <a:r>
              <a:rPr lang="en-GB" dirty="0"/>
              <a:t>Uninformed Search Techniques</a:t>
            </a:r>
          </a:p>
        </p:txBody>
      </p:sp>
      <p:sp>
        <p:nvSpPr>
          <p:cNvPr id="3" name="Content Placeholder 2">
            <a:extLst>
              <a:ext uri="{FF2B5EF4-FFF2-40B4-BE49-F238E27FC236}">
                <a16:creationId xmlns:a16="http://schemas.microsoft.com/office/drawing/2014/main" id="{9B3F6996-47A3-487C-92F0-F706A56B1B96}"/>
              </a:ext>
            </a:extLst>
          </p:cNvPr>
          <p:cNvSpPr>
            <a:spLocks noGrp="1"/>
          </p:cNvSpPr>
          <p:nvPr>
            <p:ph idx="1"/>
          </p:nvPr>
        </p:nvSpPr>
        <p:spPr>
          <a:xfrm>
            <a:off x="767408" y="1412777"/>
            <a:ext cx="10993221" cy="4248471"/>
          </a:xfrm>
        </p:spPr>
        <p:txBody>
          <a:bodyPr>
            <a:normAutofit fontScale="92500" lnSpcReduction="10000"/>
          </a:bodyPr>
          <a:lstStyle/>
          <a:p>
            <a:pPr algn="just"/>
            <a:r>
              <a:rPr lang="en-GB" b="1" dirty="0">
                <a:solidFill>
                  <a:srgbClr val="FF0000"/>
                </a:solidFill>
              </a:rPr>
              <a:t>Breadth First Search (BFS) </a:t>
            </a:r>
            <a:r>
              <a:rPr lang="en-GB" dirty="0"/>
              <a:t>- </a:t>
            </a:r>
            <a:r>
              <a:rPr lang="en-US" dirty="0"/>
              <a:t>is a traversing algorithm where you should start traversing from a selected node (source or starting node) and traverse the graph layer wise thus exploring the neighbor nodes (nodes which are directly connected to source node)</a:t>
            </a:r>
          </a:p>
          <a:p>
            <a:pPr algn="just"/>
            <a:r>
              <a:rPr lang="en-GB" b="1" dirty="0">
                <a:solidFill>
                  <a:srgbClr val="FF0000"/>
                </a:solidFill>
              </a:rPr>
              <a:t>Depth First Search (DFS) </a:t>
            </a:r>
            <a:r>
              <a:rPr lang="en-GB" dirty="0"/>
              <a:t>- </a:t>
            </a:r>
            <a:r>
              <a:rPr lang="en-US" dirty="0"/>
              <a:t>is an algorithm for traversing or searching tree or graph data structures. </a:t>
            </a:r>
          </a:p>
          <a:p>
            <a:pPr algn="just"/>
            <a:r>
              <a:rPr lang="en-US" dirty="0"/>
              <a:t>The algorithm starts at the root node (selecting some arbitrary node as the root node in the case of a graph) and explores as far as possible along each branch before backtracking.</a:t>
            </a:r>
          </a:p>
          <a:p>
            <a:pPr algn="just"/>
            <a:r>
              <a:rPr lang="en-GB" b="1" dirty="0">
                <a:solidFill>
                  <a:srgbClr val="FF0000"/>
                </a:solidFill>
              </a:rPr>
              <a:t>Uniform Cost Search (UCS) </a:t>
            </a:r>
            <a:r>
              <a:rPr lang="en-GB" dirty="0"/>
              <a:t>- </a:t>
            </a:r>
            <a:r>
              <a:rPr lang="en-GB" dirty="0" err="1"/>
              <a:t>i</a:t>
            </a:r>
            <a:r>
              <a:rPr lang="en-US" dirty="0"/>
              <a:t>s the best algorithm for a search problem, which does not involve the use of heuristics. It can solve any general graph for optimal cost. Uniform Cost Search as it sounds searches in branches which are more or less the same in cost, this demands the use of a priority queue.</a:t>
            </a:r>
          </a:p>
          <a:p>
            <a:endParaRPr lang="en-GB" dirty="0"/>
          </a:p>
        </p:txBody>
      </p:sp>
    </p:spTree>
    <p:extLst>
      <p:ext uri="{BB962C8B-B14F-4D97-AF65-F5344CB8AC3E}">
        <p14:creationId xmlns:p14="http://schemas.microsoft.com/office/powerpoint/2010/main" val="59807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1055_CyberVista_Template_v5_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penDay_Jun22" id="{B4B38E3D-05BC-4EB1-A22E-2FC9EBC199D3}" vid="{82867F46-C1FD-412F-BE97-E25A45D8FA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TotalTime>
  <Words>5074</Words>
  <Application>Microsoft Office PowerPoint</Application>
  <PresentationFormat>Widescreen</PresentationFormat>
  <Paragraphs>518</Paragraphs>
  <Slides>72</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72</vt:i4>
      </vt:variant>
    </vt:vector>
  </HeadingPairs>
  <TitlesOfParts>
    <vt:vector size="85" baseType="lpstr">
      <vt:lpstr>Aptos</vt:lpstr>
      <vt:lpstr>Arial</vt:lpstr>
      <vt:lpstr>Calibri</vt:lpstr>
      <vt:lpstr>Cambria Math</vt:lpstr>
      <vt:lpstr>Gotham Book</vt:lpstr>
      <vt:lpstr>KaTeX_Main</vt:lpstr>
      <vt:lpstr>KaTeX_Math</vt:lpstr>
      <vt:lpstr>Palatino Linotype</vt:lpstr>
      <vt:lpstr>Roboto Condensed</vt:lpstr>
      <vt:lpstr>Söhne</vt:lpstr>
      <vt:lpstr>Symbol</vt:lpstr>
      <vt:lpstr>Wingdings 3</vt:lpstr>
      <vt:lpstr>1_1055_CyberVista_Template_v5_16x9</vt:lpstr>
      <vt:lpstr>PowerPoint Presentation</vt:lpstr>
      <vt:lpstr>Introduction</vt:lpstr>
      <vt:lpstr>My current projects</vt:lpstr>
      <vt:lpstr>Introduction</vt:lpstr>
      <vt:lpstr>AI, ML and Deep Learning</vt:lpstr>
      <vt:lpstr>PowerPoint Presentation</vt:lpstr>
      <vt:lpstr>Search in AI</vt:lpstr>
      <vt:lpstr>Types of search Techniques</vt:lpstr>
      <vt:lpstr>Uninformed Search Techniques</vt:lpstr>
      <vt:lpstr>Search strategies</vt:lpstr>
      <vt:lpstr>Summary of Uninformed SA</vt:lpstr>
      <vt:lpstr>Informed search algorithms</vt:lpstr>
      <vt:lpstr>Greedy Search</vt:lpstr>
      <vt:lpstr>A* search</vt:lpstr>
      <vt:lpstr>A* Search</vt:lpstr>
      <vt:lpstr>Genetic Algorithms</vt:lpstr>
      <vt:lpstr>PowerPoint Presentation</vt:lpstr>
      <vt:lpstr>Sounds like magic?</vt:lpstr>
      <vt:lpstr>ML overview</vt:lpstr>
      <vt:lpstr>Building Machine Learning Systems</vt:lpstr>
      <vt:lpstr>Data Pre-processing</vt:lpstr>
      <vt:lpstr>Data Cleaning</vt:lpstr>
      <vt:lpstr>Regression Example</vt:lpstr>
      <vt:lpstr>Multiple linear regression</vt:lpstr>
      <vt:lpstr>PowerPoint Presentation</vt:lpstr>
      <vt:lpstr>Classification</vt:lpstr>
      <vt:lpstr>Types of Classification</vt:lpstr>
      <vt:lpstr>Logistic Regression</vt:lpstr>
      <vt:lpstr>Support Vector Machines </vt:lpstr>
      <vt:lpstr>Decision Trees</vt:lpstr>
      <vt:lpstr>Example Decision Trees</vt:lpstr>
      <vt:lpstr>Random Forest</vt:lpstr>
      <vt:lpstr>PowerPoint Presentation</vt:lpstr>
      <vt:lpstr>Type I and II Errors</vt:lpstr>
      <vt:lpstr>Classification Evaluation matrices </vt:lpstr>
      <vt:lpstr>Evaluation Metrics</vt:lpstr>
      <vt:lpstr>Evaluation Metrics</vt:lpstr>
      <vt:lpstr>PowerPoint Presentation</vt:lpstr>
      <vt:lpstr>Unsupervised learning</vt:lpstr>
      <vt:lpstr>Clustering Outline</vt:lpstr>
      <vt:lpstr>Impact of Outliers on Clustering</vt:lpstr>
      <vt:lpstr>Impact of Outliers on Clustering</vt:lpstr>
      <vt:lpstr>Clustering Problem</vt:lpstr>
      <vt:lpstr>Types of Clustering </vt:lpstr>
      <vt:lpstr>K-means algorithm </vt:lpstr>
      <vt:lpstr>How does K-Means work?</vt:lpstr>
      <vt:lpstr>Put simply…</vt:lpstr>
      <vt:lpstr>K-Means</vt:lpstr>
      <vt:lpstr>K-Means</vt:lpstr>
      <vt:lpstr>K-Means</vt:lpstr>
      <vt:lpstr>K-Means</vt:lpstr>
      <vt:lpstr>K-Means clustering</vt:lpstr>
      <vt:lpstr>Example K-Means</vt:lpstr>
      <vt:lpstr>Example K-Means</vt:lpstr>
      <vt:lpstr>K-Means</vt:lpstr>
      <vt:lpstr>PowerPoint Presentation</vt:lpstr>
      <vt:lpstr>Computer Vision </vt:lpstr>
      <vt:lpstr>Image Classification </vt:lpstr>
      <vt:lpstr>Object Detection</vt:lpstr>
      <vt:lpstr>Computer Vision Algorithms and Applications</vt:lpstr>
      <vt:lpstr>PowerPoint Presentation</vt:lpstr>
      <vt:lpstr>Potential issues</vt:lpstr>
      <vt:lpstr>PowerPoint Presentation</vt:lpstr>
      <vt:lpstr>PowerPoint Presentation</vt:lpstr>
      <vt:lpstr>Data is not neutral</vt:lpstr>
      <vt:lpstr>Data is not neutral</vt:lpstr>
      <vt:lpstr>Privacy and Data Protection</vt:lpstr>
      <vt:lpstr>Security</vt:lpstr>
      <vt:lpstr>Bias</vt:lpstr>
      <vt:lpstr>Transparency and Explainability  </vt:lpstr>
      <vt:lpstr>Regulations / Policy Proposals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Basel Barakat</dc:creator>
  <cp:lastModifiedBy>Basel Barakat</cp:lastModifiedBy>
  <cp:revision>1</cp:revision>
  <dcterms:created xsi:type="dcterms:W3CDTF">2024-05-30T15:52:24Z</dcterms:created>
  <dcterms:modified xsi:type="dcterms:W3CDTF">2024-05-30T17:40:15Z</dcterms:modified>
</cp:coreProperties>
</file>